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vtt" ContentType="text/vt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2.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notesSlides/notesSlide4.xml" ContentType="application/vnd.openxmlformats-officedocument.presentationml.notesSlide+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6.xml" ContentType="application/vnd.openxmlformats-officedocument.presentationml.notesSlide+xml"/>
  <Override PartName="/ppt/tags/tag10.xml" ContentType="application/vnd.openxmlformats-officedocument.presentationml.tags+xml"/>
  <Override PartName="/ppt/notesSlides/notesSlide7.xml" ContentType="application/vnd.openxmlformats-officedocument.presentationml.notesSlide+xml"/>
  <Override PartName="/ppt/tags/tag11.xml" ContentType="application/vnd.openxmlformats-officedocument.presentationml.tags+xml"/>
  <Override PartName="/ppt/notesSlides/notesSlide8.xml" ContentType="application/vnd.openxmlformats-officedocument.presentationml.notesSlide+xml"/>
  <Override PartName="/ppt/tags/tag12.xml" ContentType="application/vnd.openxmlformats-officedocument.presentationml.tags+xml"/>
  <Override PartName="/ppt/notesSlides/notesSlide9.xml" ContentType="application/vnd.openxmlformats-officedocument.presentationml.notesSlide+xml"/>
  <Override PartName="/ppt/tags/tag13.xml" ContentType="application/vnd.openxmlformats-officedocument.presentationml.tags+xml"/>
  <Override PartName="/ppt/notesSlides/notesSlide1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51" r:id="rId4"/>
  </p:sldMasterIdLst>
  <p:notesMasterIdLst>
    <p:notesMasterId r:id="rId15"/>
  </p:notesMasterIdLst>
  <p:handoutMasterIdLst>
    <p:handoutMasterId r:id="rId16"/>
  </p:handoutMasterIdLst>
  <p:sldIdLst>
    <p:sldId id="272" r:id="rId5"/>
    <p:sldId id="273" r:id="rId6"/>
    <p:sldId id="312" r:id="rId7"/>
    <p:sldId id="323" r:id="rId8"/>
    <p:sldId id="324" r:id="rId9"/>
    <p:sldId id="343" r:id="rId10"/>
    <p:sldId id="336" r:id="rId11"/>
    <p:sldId id="337" r:id="rId12"/>
    <p:sldId id="334" r:id="rId13"/>
    <p:sldId id="307" r:id="rId14"/>
  </p:sldIdLst>
  <p:sldSz cx="9144000" cy="6858000" type="screen4x3"/>
  <p:notesSz cx="6858000" cy="9296400"/>
  <p:embeddedFontLst>
    <p:embeddedFont>
      <p:font typeface="Verdana" panose="020B0604030504040204" pitchFamily="34" charset="0"/>
      <p:regular r:id="rId17"/>
      <p:bold r:id="rId18"/>
      <p:italic r:id="rId19"/>
      <p:boldItalic r:id="rId20"/>
    </p:embeddedFont>
    <p:embeddedFont>
      <p:font typeface="Verdana Pro" panose="020B0604030504040204" pitchFamily="34" charset="0"/>
      <p:regular r:id="rId21"/>
      <p:bold r:id="rId22"/>
      <p:italic r:id="rId23"/>
      <p:boldItalic r:id="rId24"/>
    </p:embeddedFont>
  </p:embeddedFontLst>
  <p:custDataLst>
    <p:tags r:id="rId25"/>
  </p:custDataLst>
  <p:defaultTextStyle>
    <a:defPPr>
      <a:defRPr lang="en-US"/>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CE09064-C0A8-B676-CEC7-2412F0453467}" name="Winskie, Jonathan M" initials="JW" userId="S::jwinskie@blm.gov::45cd30d2-2fde-449e-8198-5519d6196f8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D4134"/>
    <a:srgbClr val="A50021"/>
    <a:srgbClr val="FFFFFF"/>
    <a:srgbClr val="176533"/>
    <a:srgbClr val="42322A"/>
    <a:srgbClr val="DDDDDD"/>
    <a:srgbClr val="663300"/>
    <a:srgbClr val="C0C0C0"/>
    <a:srgbClr val="EEECE1"/>
    <a:srgbClr val="0056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70" autoAdjust="0"/>
    <p:restoredTop sz="60098" autoAdjust="0"/>
  </p:normalViewPr>
  <p:slideViewPr>
    <p:cSldViewPr snapToGrid="0">
      <p:cViewPr varScale="1">
        <p:scale>
          <a:sx n="67" d="100"/>
          <a:sy n="67" d="100"/>
        </p:scale>
        <p:origin x="1389" y="21"/>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notesMaster" Target="notesMasters/notesMaster1.xml"/><Relationship Id="rId23" Type="http://schemas.openxmlformats.org/officeDocument/2006/relationships/font" Target="fonts/font7.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font" Target="fonts/font3.fntdata"/><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nn Lear" userId="4d60aeff-1c73-45da-a1e4-dd2139f6a2b2" providerId="ADAL" clId="{118F8968-048E-4BC0-90E4-60A018F8282E}"/>
    <pc:docChg chg="modSld sldOrd">
      <pc:chgData name="Lynn Lear" userId="4d60aeff-1c73-45da-a1e4-dd2139f6a2b2" providerId="ADAL" clId="{118F8968-048E-4BC0-90E4-60A018F8282E}" dt="2024-09-05T21:56:22.888" v="41" actId="20577"/>
      <pc:docMkLst>
        <pc:docMk/>
      </pc:docMkLst>
      <pc:sldChg chg="modSp mod ord modNotesTx">
        <pc:chgData name="Lynn Lear" userId="4d60aeff-1c73-45da-a1e4-dd2139f6a2b2" providerId="ADAL" clId="{118F8968-048E-4BC0-90E4-60A018F8282E}" dt="2024-09-05T21:56:22.888" v="41" actId="20577"/>
        <pc:sldMkLst>
          <pc:docMk/>
          <pc:sldMk cId="1004759566" sldId="334"/>
        </pc:sldMkLst>
        <pc:spChg chg="mod">
          <ac:chgData name="Lynn Lear" userId="4d60aeff-1c73-45da-a1e4-dd2139f6a2b2" providerId="ADAL" clId="{118F8968-048E-4BC0-90E4-60A018F8282E}" dt="2024-09-05T21:56:18.044" v="39"/>
          <ac:spMkLst>
            <pc:docMk/>
            <pc:sldMk cId="1004759566" sldId="334"/>
            <ac:spMk id="3" creationId="{B29AFDA6-C973-5FCF-B824-0C1ED4BD80C1}"/>
          </ac:spMkLst>
        </pc:spChg>
      </pc:sldChg>
    </pc:docChg>
  </pc:docChgLst>
  <pc:docChgLst>
    <pc:chgData name="Jenna Miller" userId="501bd15f-1fcb-44e1-b608-0699eeef0fce" providerId="ADAL" clId="{43F5DB3B-9FD7-474C-AB1D-69B2FC0E9F10}"/>
    <pc:docChg chg="undo custSel modSld">
      <pc:chgData name="Jenna Miller" userId="501bd15f-1fcb-44e1-b608-0699eeef0fce" providerId="ADAL" clId="{43F5DB3B-9FD7-474C-AB1D-69B2FC0E9F10}" dt="2024-10-04T19:05:48.383" v="31" actId="20577"/>
      <pc:docMkLst>
        <pc:docMk/>
      </pc:docMkLst>
      <pc:sldChg chg="modSp">
        <pc:chgData name="Jenna Miller" userId="501bd15f-1fcb-44e1-b608-0699eeef0fce" providerId="ADAL" clId="{43F5DB3B-9FD7-474C-AB1D-69B2FC0E9F10}" dt="2024-10-04T19:05:28.227" v="8" actId="20577"/>
        <pc:sldMkLst>
          <pc:docMk/>
          <pc:sldMk cId="2039442463" sldId="272"/>
        </pc:sldMkLst>
        <pc:spChg chg="mod">
          <ac:chgData name="Jenna Miller" userId="501bd15f-1fcb-44e1-b608-0699eeef0fce" providerId="ADAL" clId="{43F5DB3B-9FD7-474C-AB1D-69B2FC0E9F10}" dt="2024-10-04T19:05:28.227" v="8" actId="20577"/>
          <ac:spMkLst>
            <pc:docMk/>
            <pc:sldMk cId="2039442463" sldId="272"/>
            <ac:spMk id="2" creationId="{00000000-0000-0000-0000-000000000000}"/>
          </ac:spMkLst>
        </pc:spChg>
      </pc:sldChg>
      <pc:sldChg chg="modSp">
        <pc:chgData name="Jenna Miller" userId="501bd15f-1fcb-44e1-b608-0699eeef0fce" providerId="ADAL" clId="{43F5DB3B-9FD7-474C-AB1D-69B2FC0E9F10}" dt="2024-10-04T19:05:48.383" v="31" actId="20577"/>
        <pc:sldMkLst>
          <pc:docMk/>
          <pc:sldMk cId="741148341" sldId="273"/>
        </pc:sldMkLst>
        <pc:spChg chg="mod">
          <ac:chgData name="Jenna Miller" userId="501bd15f-1fcb-44e1-b608-0699eeef0fce" providerId="ADAL" clId="{43F5DB3B-9FD7-474C-AB1D-69B2FC0E9F10}" dt="2024-10-04T19:05:48.383" v="31" actId="20577"/>
          <ac:spMkLst>
            <pc:docMk/>
            <pc:sldMk cId="741148341" sldId="273"/>
            <ac:spMk id="2" creationId="{00000000-0000-0000-0000-000000000000}"/>
          </ac:spMkLst>
        </pc:spChg>
      </pc:sldChg>
      <pc:sldChg chg="addSp delSp modSp mod">
        <pc:chgData name="Jenna Miller" userId="501bd15f-1fcb-44e1-b608-0699eeef0fce" providerId="ADAL" clId="{43F5DB3B-9FD7-474C-AB1D-69B2FC0E9F10}" dt="2024-10-04T19:05:41.932" v="27" actId="1076"/>
        <pc:sldMkLst>
          <pc:docMk/>
          <pc:sldMk cId="2215815117" sldId="307"/>
        </pc:sldMkLst>
        <pc:spChg chg="del">
          <ac:chgData name="Jenna Miller" userId="501bd15f-1fcb-44e1-b608-0699eeef0fce" providerId="ADAL" clId="{43F5DB3B-9FD7-474C-AB1D-69B2FC0E9F10}" dt="2024-10-04T17:24:13.082" v="0" actId="478"/>
          <ac:spMkLst>
            <pc:docMk/>
            <pc:sldMk cId="2215815117" sldId="307"/>
            <ac:spMk id="2" creationId="{846F273F-8A37-8B69-6DCF-1A1D61931584}"/>
          </ac:spMkLst>
        </pc:spChg>
        <pc:spChg chg="add mod">
          <ac:chgData name="Jenna Miller" userId="501bd15f-1fcb-44e1-b608-0699eeef0fce" providerId="ADAL" clId="{43F5DB3B-9FD7-474C-AB1D-69B2FC0E9F10}" dt="2024-10-04T19:05:23.705" v="7"/>
          <ac:spMkLst>
            <pc:docMk/>
            <pc:sldMk cId="2215815117" sldId="307"/>
            <ac:spMk id="2" creationId="{94EF39AF-673C-28A0-DD37-AE256B4129DC}"/>
          </ac:spMkLst>
        </pc:spChg>
        <pc:spChg chg="add mod">
          <ac:chgData name="Jenna Miller" userId="501bd15f-1fcb-44e1-b608-0699eeef0fce" providerId="ADAL" clId="{43F5DB3B-9FD7-474C-AB1D-69B2FC0E9F10}" dt="2024-10-04T19:05:41.932" v="27" actId="1076"/>
          <ac:spMkLst>
            <pc:docMk/>
            <pc:sldMk cId="2215815117" sldId="307"/>
            <ac:spMk id="3" creationId="{19476F00-C86A-E3B4-1FAE-1A2C308829BF}"/>
          </ac:spMkLst>
        </pc:spChg>
        <pc:spChg chg="add del mod">
          <ac:chgData name="Jenna Miller" userId="501bd15f-1fcb-44e1-b608-0699eeef0fce" providerId="ADAL" clId="{43F5DB3B-9FD7-474C-AB1D-69B2FC0E9F10}" dt="2024-10-04T17:24:17.463" v="1" actId="478"/>
          <ac:spMkLst>
            <pc:docMk/>
            <pc:sldMk cId="2215815117" sldId="307"/>
            <ac:spMk id="4" creationId="{7C3F9F0D-A3CA-E731-04C9-A24D20DA8E92}"/>
          </ac:spMkLst>
        </pc:spChg>
        <pc:picChg chg="mod">
          <ac:chgData name="Jenna Miller" userId="501bd15f-1fcb-44e1-b608-0699eeef0fce" providerId="ADAL" clId="{43F5DB3B-9FD7-474C-AB1D-69B2FC0E9F10}" dt="2024-10-04T17:24:20.249" v="3" actId="1076"/>
          <ac:picMkLst>
            <pc:docMk/>
            <pc:sldMk cId="2215815117" sldId="307"/>
            <ac:picMk id="5" creationId="{70055C35-4A4F-4157-958F-6B517C4823F9}"/>
          </ac:picMkLst>
        </pc:picChg>
      </pc:sldChg>
      <pc:sldChg chg="modSp">
        <pc:chgData name="Jenna Miller" userId="501bd15f-1fcb-44e1-b608-0699eeef0fce" providerId="ADAL" clId="{43F5DB3B-9FD7-474C-AB1D-69B2FC0E9F10}" dt="2024-10-04T19:05:19.314" v="6" actId="20577"/>
        <pc:sldMkLst>
          <pc:docMk/>
          <pc:sldMk cId="1004759566" sldId="334"/>
        </pc:sldMkLst>
        <pc:spChg chg="mod">
          <ac:chgData name="Jenna Miller" userId="501bd15f-1fcb-44e1-b608-0699eeef0fce" providerId="ADAL" clId="{43F5DB3B-9FD7-474C-AB1D-69B2FC0E9F10}" dt="2024-10-04T19:05:19.314" v="6" actId="20577"/>
          <ac:spMkLst>
            <pc:docMk/>
            <pc:sldMk cId="1004759566" sldId="334"/>
            <ac:spMk id="3" creationId="{B29AFDA6-C973-5FCF-B824-0C1ED4BD80C1}"/>
          </ac:spMkLst>
        </pc:spChg>
      </pc:sldChg>
    </pc:docChg>
  </pc:docChgLst>
  <pc:docChgLst>
    <pc:chgData name="Winskie, Jonathan M" userId="45cd30d2-2fde-449e-8198-5519d6196f84" providerId="ADAL" clId="{BEF4A233-7CF3-403D-9AE2-8183C8BA0F54}"/>
    <pc:docChg chg="custSel modSld replTag delTag">
      <pc:chgData name="Winskie, Jonathan M" userId="45cd30d2-2fde-449e-8198-5519d6196f84" providerId="ADAL" clId="{BEF4A233-7CF3-403D-9AE2-8183C8BA0F54}" dt="2024-09-21T04:25:59.648" v="59"/>
      <pc:docMkLst>
        <pc:docMk/>
      </pc:docMkLst>
      <pc:sldChg chg="replTag delTag">
        <pc:chgData name="Winskie, Jonathan M" userId="45cd30d2-2fde-449e-8198-5519d6196f84" providerId="ADAL" clId="{BEF4A233-7CF3-403D-9AE2-8183C8BA0F54}" dt="2024-09-21T03:31:18.249" v="15"/>
        <pc:sldMkLst>
          <pc:docMk/>
          <pc:sldMk cId="2039442463" sldId="272"/>
        </pc:sldMkLst>
      </pc:sldChg>
      <pc:sldChg chg="replTag delTag addCm">
        <pc:chgData name="Winskie, Jonathan M" userId="45cd30d2-2fde-449e-8198-5519d6196f84" providerId="ADAL" clId="{BEF4A233-7CF3-403D-9AE2-8183C8BA0F54}" dt="2024-09-21T03:32:48.014" v="20"/>
        <pc:sldMkLst>
          <pc:docMk/>
          <pc:sldMk cId="741148341" sldId="273"/>
        </pc:sldMkLst>
        <pc:extLst>
          <p:ext xmlns:p="http://schemas.openxmlformats.org/presentationml/2006/main" uri="{D6D511B9-2390-475A-947B-AFAB55BFBCF1}">
            <pc226:cmChg xmlns:pc226="http://schemas.microsoft.com/office/powerpoint/2022/06/main/command" chg="add">
              <pc226:chgData name="Winskie, Jonathan M" userId="45cd30d2-2fde-449e-8198-5519d6196f84" providerId="ADAL" clId="{BEF4A233-7CF3-403D-9AE2-8183C8BA0F54}" dt="2024-09-21T03:32:48.014" v="20"/>
              <pc2:cmMkLst xmlns:pc2="http://schemas.microsoft.com/office/powerpoint/2019/9/main/command">
                <pc:docMk/>
                <pc:sldMk cId="741148341" sldId="273"/>
                <pc2:cmMk id="{E1E35653-657F-4615-98F2-45C27C3CAD4F}"/>
              </pc2:cmMkLst>
            </pc226:cmChg>
          </p:ext>
        </pc:extLst>
      </pc:sldChg>
      <pc:sldChg chg="replTag delTag addCm">
        <pc:chgData name="Winskie, Jonathan M" userId="45cd30d2-2fde-449e-8198-5519d6196f84" providerId="ADAL" clId="{BEF4A233-7CF3-403D-9AE2-8183C8BA0F54}" dt="2024-09-21T04:25:59.648" v="59"/>
        <pc:sldMkLst>
          <pc:docMk/>
          <pc:sldMk cId="2215815117" sldId="307"/>
        </pc:sldMkLst>
        <pc:extLst>
          <p:ext xmlns:p="http://schemas.openxmlformats.org/presentationml/2006/main" uri="{D6D511B9-2390-475A-947B-AFAB55BFBCF1}">
            <pc226:cmChg xmlns:pc226="http://schemas.microsoft.com/office/powerpoint/2022/06/main/command" chg="add">
              <pc226:chgData name="Winskie, Jonathan M" userId="45cd30d2-2fde-449e-8198-5519d6196f84" providerId="ADAL" clId="{BEF4A233-7CF3-403D-9AE2-8183C8BA0F54}" dt="2024-09-21T04:25:59.648" v="59"/>
              <pc2:cmMkLst xmlns:pc2="http://schemas.microsoft.com/office/powerpoint/2019/9/main/command">
                <pc:docMk/>
                <pc:sldMk cId="2215815117" sldId="307"/>
                <pc2:cmMk id="{D925C74E-ABD2-4FF1-ADC3-E6F08DBE999E}"/>
              </pc2:cmMkLst>
            </pc226:cmChg>
          </p:ext>
        </pc:extLst>
      </pc:sldChg>
      <pc:sldChg chg="replTag delTag">
        <pc:chgData name="Winskie, Jonathan M" userId="45cd30d2-2fde-449e-8198-5519d6196f84" providerId="ADAL" clId="{BEF4A233-7CF3-403D-9AE2-8183C8BA0F54}" dt="2024-09-21T03:32:51.696" v="24"/>
        <pc:sldMkLst>
          <pc:docMk/>
          <pc:sldMk cId="3249346087" sldId="312"/>
        </pc:sldMkLst>
      </pc:sldChg>
      <pc:sldChg chg="replTag delTag">
        <pc:chgData name="Winskie, Jonathan M" userId="45cd30d2-2fde-449e-8198-5519d6196f84" providerId="ADAL" clId="{BEF4A233-7CF3-403D-9AE2-8183C8BA0F54}" dt="2024-09-21T04:21:59.424" v="28"/>
        <pc:sldMkLst>
          <pc:docMk/>
          <pc:sldMk cId="2398783665" sldId="323"/>
        </pc:sldMkLst>
      </pc:sldChg>
      <pc:sldChg chg="replTag delTag">
        <pc:chgData name="Winskie, Jonathan M" userId="45cd30d2-2fde-449e-8198-5519d6196f84" providerId="ADAL" clId="{BEF4A233-7CF3-403D-9AE2-8183C8BA0F54}" dt="2024-09-21T04:22:04.305" v="35"/>
        <pc:sldMkLst>
          <pc:docMk/>
          <pc:sldMk cId="892106107" sldId="324"/>
        </pc:sldMkLst>
      </pc:sldChg>
      <pc:sldChg chg="replTag delTag addCm">
        <pc:chgData name="Winskie, Jonathan M" userId="45cd30d2-2fde-449e-8198-5519d6196f84" providerId="ADAL" clId="{BEF4A233-7CF3-403D-9AE2-8183C8BA0F54}" dt="2024-09-21T04:24:28.083" v="56"/>
        <pc:sldMkLst>
          <pc:docMk/>
          <pc:sldMk cId="1004759566" sldId="334"/>
        </pc:sldMkLst>
        <pc:extLst>
          <p:ext xmlns:p="http://schemas.openxmlformats.org/presentationml/2006/main" uri="{D6D511B9-2390-475A-947B-AFAB55BFBCF1}">
            <pc226:cmChg xmlns:pc226="http://schemas.microsoft.com/office/powerpoint/2022/06/main/command" chg="add">
              <pc226:chgData name="Winskie, Jonathan M" userId="45cd30d2-2fde-449e-8198-5519d6196f84" providerId="ADAL" clId="{BEF4A233-7CF3-403D-9AE2-8183C8BA0F54}" dt="2024-09-21T04:24:20.491" v="50"/>
              <pc2:cmMkLst xmlns:pc2="http://schemas.microsoft.com/office/powerpoint/2019/9/main/command">
                <pc:docMk/>
                <pc:sldMk cId="1004759566" sldId="334"/>
                <pc2:cmMk id="{23E5A706-05CD-49BF-AD44-BA3A5B456281}"/>
              </pc2:cmMkLst>
            </pc226:cmChg>
          </p:ext>
        </pc:extLst>
      </pc:sldChg>
      <pc:sldChg chg="replTag delTag">
        <pc:chgData name="Winskie, Jonathan M" userId="45cd30d2-2fde-449e-8198-5519d6196f84" providerId="ADAL" clId="{BEF4A233-7CF3-403D-9AE2-8183C8BA0F54}" dt="2024-09-21T04:23:06.821" v="43"/>
        <pc:sldMkLst>
          <pc:docMk/>
          <pc:sldMk cId="1116167141" sldId="336"/>
        </pc:sldMkLst>
      </pc:sldChg>
      <pc:sldChg chg="replTag delTag">
        <pc:chgData name="Winskie, Jonathan M" userId="45cd30d2-2fde-449e-8198-5519d6196f84" providerId="ADAL" clId="{BEF4A233-7CF3-403D-9AE2-8183C8BA0F54}" dt="2024-09-21T04:24:25.680" v="52"/>
        <pc:sldMkLst>
          <pc:docMk/>
          <pc:sldMk cId="1950454484" sldId="337"/>
        </pc:sldMkLst>
      </pc:sldChg>
      <pc:sldChg chg="replTag delTag">
        <pc:chgData name="Winskie, Jonathan M" userId="45cd30d2-2fde-449e-8198-5519d6196f84" providerId="ADAL" clId="{BEF4A233-7CF3-403D-9AE2-8183C8BA0F54}" dt="2024-09-21T04:22:51.639" v="41"/>
        <pc:sldMkLst>
          <pc:docMk/>
          <pc:sldMk cId="3727354764" sldId="343"/>
        </pc:sldMkLst>
      </pc:sldChg>
    </pc:docChg>
  </pc:docChgLst>
  <pc:docChgLst>
    <pc:chgData name="Nelson, Jason" userId="91c2db20-1e5e-41ac-a324-494c181be593" providerId="ADAL" clId="{780971CA-3742-4387-8C2A-2D3084AB2277}"/>
    <pc:docChg chg="modSld sldOrd">
      <pc:chgData name="Nelson, Jason" userId="91c2db20-1e5e-41ac-a324-494c181be593" providerId="ADAL" clId="{780971CA-3742-4387-8C2A-2D3084AB2277}" dt="2024-09-25T15:35:59.102" v="1"/>
      <pc:docMkLst>
        <pc:docMk/>
      </pc:docMkLst>
      <pc:sldChg chg="ord">
        <pc:chgData name="Nelson, Jason" userId="91c2db20-1e5e-41ac-a324-494c181be593" providerId="ADAL" clId="{780971CA-3742-4387-8C2A-2D3084AB2277}" dt="2024-09-25T15:35:59.102" v="1"/>
        <pc:sldMkLst>
          <pc:docMk/>
          <pc:sldMk cId="2215815117" sldId="307"/>
        </pc:sldMkLst>
      </pc:sldChg>
    </pc:docChg>
  </pc:docChgLst>
  <pc:docChgLst>
    <pc:chgData name="Lynn Lear" userId="4d60aeff-1c73-45da-a1e4-dd2139f6a2b2" providerId="ADAL" clId="{1C165D91-2D29-4C86-9E62-8B4E77F2DF5F}"/>
    <pc:docChg chg="sldOrd">
      <pc:chgData name="Lynn Lear" userId="4d60aeff-1c73-45da-a1e4-dd2139f6a2b2" providerId="ADAL" clId="{1C165D91-2D29-4C86-9E62-8B4E77F2DF5F}" dt="2024-09-05T22:56:31.457" v="0" actId="20578"/>
      <pc:docMkLst>
        <pc:docMk/>
      </pc:docMkLst>
      <pc:sldChg chg="ord">
        <pc:chgData name="Lynn Lear" userId="4d60aeff-1c73-45da-a1e4-dd2139f6a2b2" providerId="ADAL" clId="{1C165D91-2D29-4C86-9E62-8B4E77F2DF5F}" dt="2024-09-05T22:56:31.457" v="0" actId="20578"/>
        <pc:sldMkLst>
          <pc:docMk/>
          <pc:sldMk cId="3727354764" sldId="343"/>
        </pc:sldMkLst>
      </pc:sldChg>
    </pc:docChg>
  </pc:docChgLst>
  <pc:docChgLst>
    <pc:chgData name="Jenna Miller" userId="501bd15f-1fcb-44e1-b608-0699eeef0fce" providerId="ADAL" clId="{8418A3D9-E23D-4DA6-B5C7-CEEC2DC2D2EF}"/>
    <pc:docChg chg="custSel modSld">
      <pc:chgData name="Jenna Miller" userId="501bd15f-1fcb-44e1-b608-0699eeef0fce" providerId="ADAL" clId="{8418A3D9-E23D-4DA6-B5C7-CEEC2DC2D2EF}" dt="2024-09-05T21:12:14.247" v="16"/>
      <pc:docMkLst>
        <pc:docMk/>
      </pc:docMkLst>
      <pc:sldChg chg="modNotesTx">
        <pc:chgData name="Jenna Miller" userId="501bd15f-1fcb-44e1-b608-0699eeef0fce" providerId="ADAL" clId="{8418A3D9-E23D-4DA6-B5C7-CEEC2DC2D2EF}" dt="2024-09-05T21:10:07.489" v="0"/>
        <pc:sldMkLst>
          <pc:docMk/>
          <pc:sldMk cId="2039442463" sldId="272"/>
        </pc:sldMkLst>
      </pc:sldChg>
      <pc:sldChg chg="modNotesTx">
        <pc:chgData name="Jenna Miller" userId="501bd15f-1fcb-44e1-b608-0699eeef0fce" providerId="ADAL" clId="{8418A3D9-E23D-4DA6-B5C7-CEEC2DC2D2EF}" dt="2024-09-05T21:10:14.983" v="1"/>
        <pc:sldMkLst>
          <pc:docMk/>
          <pc:sldMk cId="741148341" sldId="273"/>
        </pc:sldMkLst>
      </pc:sldChg>
      <pc:sldChg chg="modNotesTx">
        <pc:chgData name="Jenna Miller" userId="501bd15f-1fcb-44e1-b608-0699eeef0fce" providerId="ADAL" clId="{8418A3D9-E23D-4DA6-B5C7-CEEC2DC2D2EF}" dt="2024-09-05T21:12:14.247" v="16"/>
        <pc:sldMkLst>
          <pc:docMk/>
          <pc:sldMk cId="2215815117" sldId="307"/>
        </pc:sldMkLst>
      </pc:sldChg>
      <pc:sldChg chg="modNotesTx">
        <pc:chgData name="Jenna Miller" userId="501bd15f-1fcb-44e1-b608-0699eeef0fce" providerId="ADAL" clId="{8418A3D9-E23D-4DA6-B5C7-CEEC2DC2D2EF}" dt="2024-09-05T21:10:32.851" v="3" actId="15"/>
        <pc:sldMkLst>
          <pc:docMk/>
          <pc:sldMk cId="3249346087" sldId="312"/>
        </pc:sldMkLst>
      </pc:sldChg>
      <pc:sldChg chg="modNotesTx">
        <pc:chgData name="Jenna Miller" userId="501bd15f-1fcb-44e1-b608-0699eeef0fce" providerId="ADAL" clId="{8418A3D9-E23D-4DA6-B5C7-CEEC2DC2D2EF}" dt="2024-09-05T21:10:46.371" v="4"/>
        <pc:sldMkLst>
          <pc:docMk/>
          <pc:sldMk cId="2398783665" sldId="323"/>
        </pc:sldMkLst>
      </pc:sldChg>
      <pc:sldChg chg="modNotesTx">
        <pc:chgData name="Jenna Miller" userId="501bd15f-1fcb-44e1-b608-0699eeef0fce" providerId="ADAL" clId="{8418A3D9-E23D-4DA6-B5C7-CEEC2DC2D2EF}" dt="2024-09-05T21:10:57.163" v="5"/>
        <pc:sldMkLst>
          <pc:docMk/>
          <pc:sldMk cId="892106107" sldId="324"/>
        </pc:sldMkLst>
      </pc:sldChg>
      <pc:sldChg chg="modNotesTx">
        <pc:chgData name="Jenna Miller" userId="501bd15f-1fcb-44e1-b608-0699eeef0fce" providerId="ADAL" clId="{8418A3D9-E23D-4DA6-B5C7-CEEC2DC2D2EF}" dt="2024-09-05T21:12:00.532" v="15" actId="20577"/>
        <pc:sldMkLst>
          <pc:docMk/>
          <pc:sldMk cId="1004759566" sldId="334"/>
        </pc:sldMkLst>
      </pc:sldChg>
      <pc:sldChg chg="modNotesTx">
        <pc:chgData name="Jenna Miller" userId="501bd15f-1fcb-44e1-b608-0699eeef0fce" providerId="ADAL" clId="{8418A3D9-E23D-4DA6-B5C7-CEEC2DC2D2EF}" dt="2024-09-05T21:11:34.769" v="9"/>
        <pc:sldMkLst>
          <pc:docMk/>
          <pc:sldMk cId="1116167141" sldId="336"/>
        </pc:sldMkLst>
      </pc:sldChg>
      <pc:sldChg chg="modNotesTx">
        <pc:chgData name="Jenna Miller" userId="501bd15f-1fcb-44e1-b608-0699eeef0fce" providerId="ADAL" clId="{8418A3D9-E23D-4DA6-B5C7-CEEC2DC2D2EF}" dt="2024-09-05T21:11:47.925" v="12" actId="20577"/>
        <pc:sldMkLst>
          <pc:docMk/>
          <pc:sldMk cId="1950454484" sldId="337"/>
        </pc:sldMkLst>
      </pc:sldChg>
      <pc:sldChg chg="delSp mod modNotesTx">
        <pc:chgData name="Jenna Miller" userId="501bd15f-1fcb-44e1-b608-0699eeef0fce" providerId="ADAL" clId="{8418A3D9-E23D-4DA6-B5C7-CEEC2DC2D2EF}" dt="2024-09-05T21:11:18.088" v="8" actId="15"/>
        <pc:sldMkLst>
          <pc:docMk/>
          <pc:sldMk cId="3727354764" sldId="343"/>
        </pc:sldMkLst>
        <pc:picChg chg="del">
          <ac:chgData name="Jenna Miller" userId="501bd15f-1fcb-44e1-b608-0699eeef0fce" providerId="ADAL" clId="{8418A3D9-E23D-4DA6-B5C7-CEEC2DC2D2EF}" dt="2024-09-05T21:11:13.077" v="7" actId="478"/>
          <ac:picMkLst>
            <pc:docMk/>
            <pc:sldMk cId="3727354764" sldId="343"/>
            <ac:picMk id="6" creationId="{730BE8F7-8A09-9879-FB2B-3E668978D837}"/>
          </ac:picMkLst>
        </pc:picChg>
      </pc:sldChg>
    </pc:docChg>
  </pc:docChgLst>
  <pc:docChgLst>
    <pc:chgData name="Jenna Miller" userId="501bd15f-1fcb-44e1-b608-0699eeef0fce" providerId="ADAL" clId="{A881E28B-BB5B-4022-B589-DD9EB011AD8E}"/>
    <pc:docChg chg="modSld modMainMaster">
      <pc:chgData name="Jenna Miller" userId="501bd15f-1fcb-44e1-b608-0699eeef0fce" providerId="ADAL" clId="{A881E28B-BB5B-4022-B589-DD9EB011AD8E}" dt="2024-10-25T18:15:17.983" v="3" actId="114"/>
      <pc:docMkLst>
        <pc:docMk/>
      </pc:docMkLst>
      <pc:sldChg chg="modNotesTx">
        <pc:chgData name="Jenna Miller" userId="501bd15f-1fcb-44e1-b608-0699eeef0fce" providerId="ADAL" clId="{A881E28B-BB5B-4022-B589-DD9EB011AD8E}" dt="2024-10-25T18:15:17.983" v="3" actId="114"/>
        <pc:sldMkLst>
          <pc:docMk/>
          <pc:sldMk cId="1004759566" sldId="334"/>
        </pc:sldMkLst>
      </pc:sldChg>
      <pc:sldMasterChg chg="modSp mod">
        <pc:chgData name="Jenna Miller" userId="501bd15f-1fcb-44e1-b608-0699eeef0fce" providerId="ADAL" clId="{A881E28B-BB5B-4022-B589-DD9EB011AD8E}" dt="2024-10-25T13:03:12.348" v="2" actId="14100"/>
        <pc:sldMasterMkLst>
          <pc:docMk/>
          <pc:sldMasterMk cId="243136837" sldId="2147483651"/>
        </pc:sldMasterMkLst>
        <pc:spChg chg="mod">
          <ac:chgData name="Jenna Miller" userId="501bd15f-1fcb-44e1-b608-0699eeef0fce" providerId="ADAL" clId="{A881E28B-BB5B-4022-B589-DD9EB011AD8E}" dt="2024-10-25T13:03:12.348" v="2" actId="14100"/>
          <ac:spMkLst>
            <pc:docMk/>
            <pc:sldMasterMk cId="243136837" sldId="2147483651"/>
            <ac:spMk id="8" creationId="{00000000-0000-0000-0000-000000000000}"/>
          </ac:spMkLst>
        </pc:sp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1" y="1"/>
            <a:ext cx="2972209" cy="46449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9219" name="Rectangle 3"/>
          <p:cNvSpPr>
            <a:spLocks noGrp="1" noChangeArrowheads="1"/>
          </p:cNvSpPr>
          <p:nvPr>
            <p:ph type="dt" sz="quarter" idx="1"/>
          </p:nvPr>
        </p:nvSpPr>
        <p:spPr bwMode="auto">
          <a:xfrm>
            <a:off x="3885792" y="1"/>
            <a:ext cx="2972208" cy="46449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9220" name="Rectangle 4"/>
          <p:cNvSpPr>
            <a:spLocks noGrp="1" noChangeArrowheads="1"/>
          </p:cNvSpPr>
          <p:nvPr>
            <p:ph type="ftr" sz="quarter" idx="2"/>
          </p:nvPr>
        </p:nvSpPr>
        <p:spPr bwMode="auto">
          <a:xfrm>
            <a:off x="1" y="8831910"/>
            <a:ext cx="2972209" cy="464491"/>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9221" name="Rectangle 5"/>
          <p:cNvSpPr>
            <a:spLocks noGrp="1" noChangeArrowheads="1"/>
          </p:cNvSpPr>
          <p:nvPr>
            <p:ph type="sldNum" sz="quarter" idx="3"/>
          </p:nvPr>
        </p:nvSpPr>
        <p:spPr bwMode="auto">
          <a:xfrm>
            <a:off x="3885792" y="8831910"/>
            <a:ext cx="2972208" cy="464491"/>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473D1A75-8B2A-48FC-B5A2-79243BA3A131}" type="slidenum">
              <a:rPr lang="en-US"/>
              <a:pPr/>
              <a:t>‹#›</a:t>
            </a:fld>
            <a:endParaRPr lang="en-US"/>
          </a:p>
        </p:txBody>
      </p:sp>
    </p:spTree>
    <p:extLst>
      <p:ext uri="{BB962C8B-B14F-4D97-AF65-F5344CB8AC3E}">
        <p14:creationId xmlns:p14="http://schemas.microsoft.com/office/powerpoint/2010/main" val="13186414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304800" y="669897"/>
            <a:ext cx="2476500" cy="18573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73575"/>
            <a:ext cx="5486400" cy="366077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p:cNvSpPr>
            <a:spLocks noGrp="1"/>
          </p:cNvSpPr>
          <p:nvPr>
            <p:ph type="sldNum" sz="quarter" idx="5"/>
          </p:nvPr>
        </p:nvSpPr>
        <p:spPr>
          <a:xfrm>
            <a:off x="3884613" y="8829675"/>
            <a:ext cx="2439987" cy="466725"/>
          </a:xfrm>
          <a:prstGeom prst="rect">
            <a:avLst/>
          </a:prstGeom>
        </p:spPr>
        <p:txBody>
          <a:bodyPr vert="horz" lIns="91440" tIns="45720" rIns="91440" bIns="45720" rtlCol="0" anchor="b"/>
          <a:lstStyle>
            <a:lvl1pPr algn="r">
              <a:defRPr sz="1200"/>
            </a:lvl1pPr>
          </a:lstStyle>
          <a:p>
            <a:fld id="{3CF3E047-8B01-4D0A-8D9A-8D93D4534B9F}" type="slidenum">
              <a:rPr lang="en-US" smtClean="0"/>
              <a:t>‹#›</a:t>
            </a:fld>
            <a:endParaRPr lang="en-US"/>
          </a:p>
        </p:txBody>
      </p:sp>
      <p:sp>
        <p:nvSpPr>
          <p:cNvPr id="10" name="Footer Placeholder 9"/>
          <p:cNvSpPr>
            <a:spLocks noGrp="1"/>
          </p:cNvSpPr>
          <p:nvPr>
            <p:ph type="ftr" sz="quarter" idx="4"/>
          </p:nvPr>
        </p:nvSpPr>
        <p:spPr>
          <a:xfrm>
            <a:off x="304800" y="8829675"/>
            <a:ext cx="6019800" cy="466725"/>
          </a:xfrm>
          <a:prstGeom prst="rect">
            <a:avLst/>
          </a:prstGeom>
        </p:spPr>
        <p:txBody>
          <a:bodyPr vert="horz" lIns="91440" tIns="45720" rIns="91440" bIns="45720" rtlCol="0" anchor="ctr"/>
          <a:lstStyle>
            <a:lvl1pPr algn="l">
              <a:defRPr sz="1200"/>
            </a:lvl1pPr>
          </a:lstStyle>
          <a:p>
            <a:r>
              <a:rPr lang="en-US"/>
              <a:t>NWCG S-190 Guide</a:t>
            </a:r>
          </a:p>
        </p:txBody>
      </p:sp>
      <p:cxnSp>
        <p:nvCxnSpPr>
          <p:cNvPr id="12" name="Straight Connector 11"/>
          <p:cNvCxnSpPr/>
          <p:nvPr/>
        </p:nvCxnSpPr>
        <p:spPr>
          <a:xfrm>
            <a:off x="304800" y="8829675"/>
            <a:ext cx="6019800"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09292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imes New Roman" panose="02020603050405020304" pitchFamily="18" charset="0"/>
        <a:ea typeface="+mn-ea"/>
        <a:cs typeface="Times New Roman" panose="02020603050405020304" pitchFamily="18" charset="0"/>
      </a:defRPr>
    </a:lvl1pPr>
    <a:lvl2pPr marL="457200" algn="l" defTabSz="914400" rtl="0" eaLnBrk="1" latinLnBrk="0" hangingPunct="1">
      <a:defRPr sz="1200" kern="1200">
        <a:solidFill>
          <a:schemeClr val="tx1"/>
        </a:solidFill>
        <a:latin typeface="Times New Roman" panose="02020603050405020304" pitchFamily="18" charset="0"/>
        <a:ea typeface="+mn-ea"/>
        <a:cs typeface="Times New Roman" panose="02020603050405020304" pitchFamily="18" charset="0"/>
      </a:defRPr>
    </a:lvl2pPr>
    <a:lvl3pPr marL="914400" algn="l" defTabSz="914400" rtl="0" eaLnBrk="1" latinLnBrk="0" hangingPunct="1">
      <a:defRPr sz="1200" kern="1200">
        <a:solidFill>
          <a:schemeClr val="tx1"/>
        </a:solidFill>
        <a:latin typeface="Times New Roman" panose="02020603050405020304" pitchFamily="18" charset="0"/>
        <a:ea typeface="+mn-ea"/>
        <a:cs typeface="Times New Roman" panose="02020603050405020304" pitchFamily="18" charset="0"/>
      </a:defRPr>
    </a:lvl3pPr>
    <a:lvl4pPr marL="1371600" algn="l" defTabSz="914400" rtl="0" eaLnBrk="1" latinLnBrk="0" hangingPunct="1">
      <a:defRPr sz="1200" kern="1200">
        <a:solidFill>
          <a:schemeClr val="tx1"/>
        </a:solidFill>
        <a:latin typeface="Times New Roman" panose="02020603050405020304" pitchFamily="18" charset="0"/>
        <a:ea typeface="+mn-ea"/>
        <a:cs typeface="Times New Roman" panose="02020603050405020304" pitchFamily="18" charset="0"/>
      </a:defRPr>
    </a:lvl4pPr>
    <a:lvl5pPr marL="1828800" algn="l" defTabSz="914400" rtl="0" eaLnBrk="1" latinLnBrk="0" hangingPunct="1">
      <a:defRPr sz="1200" kern="1200">
        <a:solidFill>
          <a:schemeClr val="tx1"/>
        </a:solidFill>
        <a:latin typeface="Times New Roman" panose="02020603050405020304" pitchFamily="18" charset="0"/>
        <a:ea typeface="+mn-ea"/>
        <a:cs typeface="Times New Roman" panose="02020603050405020304" pitchFamily="18"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a:xfrm>
            <a:off x="685800" y="4473575"/>
            <a:ext cx="5486400" cy="3660775"/>
          </a:xfrm>
          <a:prstGeom prst="rect">
            <a:avLst/>
          </a:prstGeom>
        </p:spPr>
        <p:txBody>
          <a:bodyPr/>
          <a:lstStyle/>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Tell students that during this unit, they will learn how to wear personal protective equipment (PPE) needed for chainsaw operations, identify chainsaw components, maintain a chainsaw, and start and stop a chainsaw.</a:t>
            </a:r>
          </a:p>
        </p:txBody>
      </p:sp>
      <p:sp>
        <p:nvSpPr>
          <p:cNvPr id="4" name="Slide Number Placeholder 3"/>
          <p:cNvSpPr>
            <a:spLocks noGrp="1"/>
          </p:cNvSpPr>
          <p:nvPr>
            <p:ph type="sldNum" sz="quarter" idx="10"/>
          </p:nvPr>
        </p:nvSpPr>
        <p:spPr>
          <a:xfrm>
            <a:off x="3884613" y="8829675"/>
            <a:ext cx="2971800" cy="466725"/>
          </a:xfrm>
          <a:prstGeom prst="rect">
            <a:avLst/>
          </a:prstGeom>
        </p:spPr>
        <p:txBody>
          <a:bodyPr/>
          <a:lstStyle/>
          <a:p>
            <a:fld id="{8563C44C-B45D-4BB0-881F-345F3E067394}" type="slidenum">
              <a:rPr lang="en-US" smtClean="0"/>
              <a:t>1</a:t>
            </a:fld>
            <a:endParaRPr lang="en-US"/>
          </a:p>
        </p:txBody>
      </p:sp>
    </p:spTree>
    <p:extLst>
      <p:ext uri="{BB962C8B-B14F-4D97-AF65-F5344CB8AC3E}">
        <p14:creationId xmlns:p14="http://schemas.microsoft.com/office/powerpoint/2010/main" val="4244777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Review the unit’s objectives. </a:t>
            </a:r>
          </a:p>
        </p:txBody>
      </p:sp>
      <p:sp>
        <p:nvSpPr>
          <p:cNvPr id="4" name="Slide Number Placeholder 3"/>
          <p:cNvSpPr>
            <a:spLocks noGrp="1"/>
          </p:cNvSpPr>
          <p:nvPr>
            <p:ph type="sldNum" sz="quarter" idx="10"/>
          </p:nvPr>
        </p:nvSpPr>
        <p:spPr/>
        <p:txBody>
          <a:bodyPr/>
          <a:lstStyle/>
          <a:p>
            <a:fld id="{3CF3E047-8B01-4D0A-8D9A-8D93D4534B9F}" type="slidenum">
              <a:rPr lang="en-US" smtClean="0"/>
              <a:t>2</a:t>
            </a:fld>
            <a:endParaRPr lang="en-US"/>
          </a:p>
        </p:txBody>
      </p:sp>
    </p:spTree>
    <p:extLst>
      <p:ext uri="{BB962C8B-B14F-4D97-AF65-F5344CB8AC3E}">
        <p14:creationId xmlns:p14="http://schemas.microsoft.com/office/powerpoint/2010/main" val="3278834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Ask students to answer the following question: “</a:t>
            </a:r>
            <a:r>
              <a:rPr lang="en-US" sz="1800" b="1" kern="1200" dirty="0">
                <a:effectLst/>
                <a:latin typeface="Times New Roman" panose="02020603050405020304" pitchFamily="18" charset="0"/>
                <a:ea typeface="Calibri" panose="020F0502020204030204" pitchFamily="34" charset="0"/>
              </a:rPr>
              <a:t>What items should be part of your chainsaw kit?</a:t>
            </a:r>
            <a:r>
              <a:rPr lang="en-US" sz="1800" kern="1200" dirty="0">
                <a:effectLst/>
                <a:latin typeface="Times New Roman" panose="02020603050405020304" pitchFamily="18" charset="0"/>
                <a:ea typeface="Calibri" panose="020F0502020204030204" pitchFamily="34" charset="0"/>
              </a:rPr>
              <a:t>”</a:t>
            </a:r>
          </a:p>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As students respond, take notes on flip chart paper or a whiteboard. </a:t>
            </a:r>
          </a:p>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When debriefing, make sure that the following items are covered:</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PPE</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Chainsaw</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Felling Axe</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Wedges</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Sheath or scabbard (ideally, covers the guide bar, chain, dogs, and muffler)</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Chain file, filing guide, and raker file/depth gauge file (appropriate to the size of the chain being used as specified on the guide bar)</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Plumb bob</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Spare parts</a:t>
            </a:r>
          </a:p>
          <a:p>
            <a:pPr marL="800100" marR="0" lvl="1" indent="-342900">
              <a:spcBef>
                <a:spcPts val="600"/>
              </a:spcBef>
              <a:spcAft>
                <a:spcPts val="600"/>
              </a:spcAft>
              <a:buSzPts val="1200"/>
              <a:buFont typeface="Symbol" panose="05050102010706020507" pitchFamily="18" charset="2"/>
              <a:buChar cha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Scrench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Filters</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a:t>
            </a:r>
          </a:p>
          <a:p>
            <a:pPr marL="800100" marR="0" lvl="1" indent="-342900">
              <a:spcBef>
                <a:spcPts val="600"/>
              </a:spcBef>
              <a:spcAft>
                <a:spcPts val="600"/>
              </a:spcAft>
              <a:buSzPts val="12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Maintenance tools</a:t>
            </a:r>
          </a:p>
        </p:txBody>
      </p:sp>
      <p:sp>
        <p:nvSpPr>
          <p:cNvPr id="4" name="Slide Number Placeholder 3"/>
          <p:cNvSpPr>
            <a:spLocks noGrp="1"/>
          </p:cNvSpPr>
          <p:nvPr>
            <p:ph type="sldNum" sz="quarter" idx="5"/>
          </p:nvPr>
        </p:nvSpPr>
        <p:spPr/>
        <p:txBody>
          <a:bodyPr/>
          <a:lstStyle/>
          <a:p>
            <a:fld id="{3CF3E047-8B01-4D0A-8D9A-8D93D4534B9F}" type="slidenum">
              <a:rPr lang="en-US" smtClean="0"/>
              <a:t>3</a:t>
            </a:fld>
            <a:endParaRPr lang="en-US"/>
          </a:p>
        </p:txBody>
      </p:sp>
    </p:spTree>
    <p:extLst>
      <p:ext uri="{BB962C8B-B14F-4D97-AF65-F5344CB8AC3E}">
        <p14:creationId xmlns:p14="http://schemas.microsoft.com/office/powerpoint/2010/main" val="621982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that a saw chain comprises several parts that work together and must be adequately maintained for maximum performance and safety.</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Ask students to volunteer to identify and describe different parts of the saw chain in the diagram (or on an actual chain on a chain saw) based on their prior experience.</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When debriefing, make sure students correctly identify and describe the following components of their chainsaws: </a:t>
            </a:r>
          </a:p>
          <a:p>
            <a:pPr marL="742950" marR="0" lvl="1" indent="-285750">
              <a:spcBef>
                <a:spcPts val="600"/>
              </a:spcBef>
              <a:spcAft>
                <a:spcPts val="0"/>
              </a:spcAft>
              <a:buFont typeface="+mj-lt"/>
              <a:buAutoNum type="arabicPeriod"/>
            </a:pPr>
            <a:r>
              <a:rPr lang="en-US" sz="1200" b="1" kern="1200" dirty="0">
                <a:effectLst/>
                <a:latin typeface="Times New Roman" panose="02020603050405020304" pitchFamily="18" charset="0"/>
                <a:ea typeface="Calibri" panose="020F0502020204030204" pitchFamily="34" charset="0"/>
              </a:rPr>
              <a:t>Drive link</a:t>
            </a:r>
            <a:r>
              <a:rPr lang="en-US" sz="1200" kern="1200" dirty="0">
                <a:effectLst/>
                <a:latin typeface="Times New Roman" panose="02020603050405020304" pitchFamily="18" charset="0"/>
                <a:ea typeface="Calibri" panose="020F0502020204030204" pitchFamily="34" charset="0"/>
              </a:rPr>
              <a:t> – fits in the bar groove so the bar can guide the chain around to the chain sprocket, allowing the power head to drive the chain. It also draws oil from the bar groove to lubricate the bar and chain. Explain that there is also a master link that joins both ends of the chain.</a:t>
            </a:r>
          </a:p>
          <a:p>
            <a:pPr marL="742950" marR="0" lvl="1" indent="-285750">
              <a:spcBef>
                <a:spcPts val="600"/>
              </a:spcBef>
              <a:spcAft>
                <a:spcPts val="0"/>
              </a:spcAft>
              <a:buFont typeface="+mj-lt"/>
              <a:buAutoNum type="arabicPeriod"/>
            </a:pPr>
            <a:r>
              <a:rPr lang="en-US" sz="1200" b="1" kern="1200" dirty="0">
                <a:effectLst/>
                <a:latin typeface="Times New Roman" panose="02020603050405020304" pitchFamily="18" charset="0"/>
                <a:ea typeface="Calibri" panose="020F0502020204030204" pitchFamily="34" charset="0"/>
              </a:rPr>
              <a:t>Tie-strap</a:t>
            </a:r>
            <a:r>
              <a:rPr lang="en-US" sz="1200" kern="1200" dirty="0">
                <a:effectLst/>
                <a:latin typeface="Times New Roman" panose="02020603050405020304" pitchFamily="18" charset="0"/>
                <a:ea typeface="Calibri" panose="020F0502020204030204" pitchFamily="34" charset="0"/>
              </a:rPr>
              <a:t> – holds the chain together.</a:t>
            </a:r>
          </a:p>
          <a:p>
            <a:pPr marL="742950" marR="0" lvl="1" indent="-285750">
              <a:spcBef>
                <a:spcPts val="600"/>
              </a:spcBef>
              <a:spcAft>
                <a:spcPts val="0"/>
              </a:spcAft>
              <a:buFont typeface="+mj-lt"/>
              <a:buAutoNum type="arabicPeriod"/>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Left-hand cutter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cuts the wood. </a:t>
            </a:r>
            <a:r>
              <a:rPr lang="en-US" sz="1200" kern="1200" dirty="0">
                <a:effectLst/>
                <a:latin typeface="Times New Roman" panose="02020603050405020304" pitchFamily="18" charset="0"/>
                <a:ea typeface="Calibri" panose="020F0502020204030204" pitchFamily="34" charset="0"/>
                <a:cs typeface="Times New Roman" panose="02020603050405020304" pitchFamily="18" charset="0"/>
              </a:rPr>
              <a:t>The depth gauge (or raker) determines the depth of the cut.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spcBef>
                <a:spcPts val="600"/>
              </a:spcBef>
              <a:spcAft>
                <a:spcPts val="0"/>
              </a:spcAft>
              <a:buFont typeface="+mj-lt"/>
              <a:buAutoNum type="arabicPeriod"/>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Right-hand cutter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cuts the wood. </a:t>
            </a:r>
            <a:r>
              <a:rPr lang="en-US" sz="1200" kern="1200" dirty="0">
                <a:effectLst/>
                <a:latin typeface="Times New Roman" panose="02020603050405020304" pitchFamily="18" charset="0"/>
                <a:ea typeface="Calibri" panose="020F0502020204030204" pitchFamily="34" charset="0"/>
                <a:cs typeface="Times New Roman" panose="02020603050405020304" pitchFamily="18" charset="0"/>
              </a:rPr>
              <a:t>The depth gauge (or raker) determines the depth of the cut.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spcBef>
                <a:spcPts val="600"/>
              </a:spcBef>
              <a:spcAft>
                <a:spcPts val="0"/>
              </a:spcAft>
              <a:buFont typeface="+mj-lt"/>
              <a:buAutoNum type="arabicPeriod"/>
            </a:pPr>
            <a:r>
              <a:rPr lang="en-US" sz="1200" b="1" kern="1200" dirty="0">
                <a:effectLst/>
                <a:latin typeface="Times New Roman" panose="02020603050405020304" pitchFamily="18" charset="0"/>
                <a:ea typeface="Calibri" panose="020F0502020204030204" pitchFamily="34" charset="0"/>
              </a:rPr>
              <a:t>Humped drive link</a:t>
            </a:r>
            <a:r>
              <a:rPr lang="en-US" sz="1200" kern="1200" dirty="0">
                <a:effectLst/>
                <a:latin typeface="Times New Roman" panose="02020603050405020304" pitchFamily="18" charset="0"/>
                <a:ea typeface="Calibri" panose="020F0502020204030204" pitchFamily="34" charset="0"/>
              </a:rPr>
              <a:t> – a low-kickback feature not found on all chains. Note that this should be in front of the cutter. </a:t>
            </a:r>
          </a:p>
          <a:p>
            <a:pPr marL="742950" marR="0" lvl="1" indent="-285750">
              <a:spcBef>
                <a:spcPts val="600"/>
              </a:spcBef>
              <a:spcAft>
                <a:spcPts val="0"/>
              </a:spcAft>
              <a:buFont typeface="+mj-lt"/>
              <a:buAutoNum type="arabicPeriod"/>
            </a:pPr>
            <a:r>
              <a:rPr lang="en-US" sz="1200" b="1" kern="1200" dirty="0">
                <a:effectLst/>
                <a:latin typeface="Times New Roman" panose="02020603050405020304" pitchFamily="18" charset="0"/>
                <a:ea typeface="Calibri" panose="020F0502020204030204" pitchFamily="34" charset="0"/>
              </a:rPr>
              <a:t>Depth gauge (raker) </a:t>
            </a:r>
            <a:r>
              <a:rPr lang="en-US" sz="1200" kern="1200" dirty="0">
                <a:effectLst/>
                <a:latin typeface="Times New Roman" panose="02020603050405020304" pitchFamily="18" charset="0"/>
                <a:ea typeface="Calibri" panose="020F0502020204030204" pitchFamily="34" charset="0"/>
              </a:rPr>
              <a:t>- the depth gauge determines the height at which the cutter enters the wood and, thus, the thickness of the chip removed. The depth gauge setting is the difference between the top of the depth gauge and the top plate.</a:t>
            </a:r>
          </a:p>
        </p:txBody>
      </p:sp>
      <p:sp>
        <p:nvSpPr>
          <p:cNvPr id="4" name="Slide Number Placeholder 3"/>
          <p:cNvSpPr>
            <a:spLocks noGrp="1"/>
          </p:cNvSpPr>
          <p:nvPr>
            <p:ph type="sldNum" sz="quarter" idx="5"/>
          </p:nvPr>
        </p:nvSpPr>
        <p:spPr/>
        <p:txBody>
          <a:bodyPr/>
          <a:lstStyle/>
          <a:p>
            <a:fld id="{3CF3E047-8B01-4D0A-8D9A-8D93D4534B9F}" type="slidenum">
              <a:rPr lang="en-US" smtClean="0"/>
              <a:t>4</a:t>
            </a:fld>
            <a:endParaRPr lang="en-US"/>
          </a:p>
        </p:txBody>
      </p:sp>
    </p:spTree>
    <p:extLst>
      <p:ext uri="{BB962C8B-B14F-4D97-AF65-F5344CB8AC3E}">
        <p14:creationId xmlns:p14="http://schemas.microsoft.com/office/powerpoint/2010/main" val="506364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that the part of the chain called the cutter, also referred to as “teeth,” severs wood fibers. The saw chain has left-hand and right-hand cutters so that the saw chain will cut evenly through the wood.</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this slide displays the three most common types of saw chain cutters (chipper, chisel, and semi-chisel). Ask students to identify the type of cutter on their chainsaws. </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that it is common for units to only purchase one type of chain; however, they should be aware of the different types of chains available to them. Note that they would not, under most circumstances, change to a different type of chain in the field based on their assignment.</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Explain what the different types of chains are used for:</a:t>
            </a:r>
          </a:p>
          <a:p>
            <a:pPr marL="742950" marR="0" lvl="1" indent="-285750">
              <a:spcBef>
                <a:spcPts val="600"/>
              </a:spcBef>
              <a:spcAft>
                <a:spcPts val="0"/>
              </a:spcAft>
              <a:buFont typeface="Symbol" panose="05050102010706020507" pitchFamily="18" charset="2"/>
              <a:buChar char=""/>
            </a:pPr>
            <a:r>
              <a:rPr lang="en-US" sz="1200" b="1" kern="1200" dirty="0">
                <a:effectLst/>
                <a:latin typeface="Times New Roman" panose="02020603050405020304" pitchFamily="18" charset="0"/>
                <a:ea typeface="Calibri" panose="020F0502020204030204" pitchFamily="34" charset="0"/>
              </a:rPr>
              <a:t>Chipper:</a:t>
            </a:r>
            <a:r>
              <a:rPr lang="en-US" sz="1200" kern="1200" dirty="0">
                <a:effectLst/>
                <a:latin typeface="Times New Roman" panose="02020603050405020304" pitchFamily="18" charset="0"/>
                <a:ea typeface="Calibri" panose="020F0502020204030204" pitchFamily="34" charset="0"/>
              </a:rPr>
              <a:t> The most versatile cutter type, the easiest to file, and tolerates dirt and dust. Cuts smoothly and is well-suited for most wildland fire chainsaw operations. </a:t>
            </a:r>
          </a:p>
          <a:p>
            <a:pPr marL="742950" marR="0" lvl="1" indent="-285750">
              <a:spcBef>
                <a:spcPts val="600"/>
              </a:spcBef>
              <a:spcAft>
                <a:spcPts val="0"/>
              </a:spcAft>
              <a:buFont typeface="Symbol" panose="05050102010706020507" pitchFamily="18" charset="2"/>
              <a:buChar char=""/>
            </a:pPr>
            <a:r>
              <a:rPr lang="en-US" sz="1200" b="1" kern="1200" dirty="0">
                <a:effectLst/>
                <a:latin typeface="Times New Roman" panose="02020603050405020304" pitchFamily="18" charset="0"/>
                <a:ea typeface="Calibri" panose="020F0502020204030204" pitchFamily="34" charset="0"/>
              </a:rPr>
              <a:t>Chisel:</a:t>
            </a:r>
            <a:r>
              <a:rPr lang="en-US" sz="1200" kern="1200" dirty="0">
                <a:effectLst/>
                <a:latin typeface="Times New Roman" panose="02020603050405020304" pitchFamily="18" charset="0"/>
                <a:ea typeface="Calibri" panose="020F0502020204030204" pitchFamily="34" charset="0"/>
              </a:rPr>
              <a:t> The most aggressive cutter type. Chisel comes in both round and square ground types. </a:t>
            </a:r>
          </a:p>
          <a:p>
            <a:pPr marL="1143000" marR="0" lvl="2" indent="-228600">
              <a:spcBef>
                <a:spcPts val="600"/>
              </a:spcBef>
              <a:spcAft>
                <a:spcPts val="0"/>
              </a:spcAft>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The round ground chisel requires the proper-size round file for proper sharpening. The square-ground chisel requires a double-bevel, hexagon, or single-bevel file to sharpen it. </a:t>
            </a:r>
          </a:p>
          <a:p>
            <a:pPr marL="1143000" marR="0" lvl="2" indent="-228600">
              <a:spcBef>
                <a:spcPts val="600"/>
              </a:spcBef>
              <a:spcAft>
                <a:spcPts val="0"/>
              </a:spcAft>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The square ground chisel is designed for production-type felling for cutting clean wood. This is the fastest type of cutter in clean wood; however, it dulls the fastest in dirty or fire-hardened wood and requires special training to sharpen.</a:t>
            </a:r>
          </a:p>
          <a:p>
            <a:pPr marL="742950" marR="0" lvl="1" indent="-285750">
              <a:spcBef>
                <a:spcPts val="600"/>
              </a:spcBef>
              <a:spcAft>
                <a:spcPts val="0"/>
              </a:spcAft>
              <a:buFont typeface="Symbol" panose="05050102010706020507" pitchFamily="18" charset="2"/>
              <a:buChar char=""/>
            </a:pPr>
            <a:r>
              <a:rPr lang="en-US" sz="1200" b="1" kern="1200" dirty="0">
                <a:effectLst/>
                <a:latin typeface="Times New Roman" panose="02020603050405020304" pitchFamily="18" charset="0"/>
                <a:ea typeface="Calibri" panose="020F0502020204030204" pitchFamily="34" charset="0"/>
              </a:rPr>
              <a:t>Semi-chisel:</a:t>
            </a:r>
            <a:r>
              <a:rPr lang="en-US" sz="1200" kern="1200" dirty="0">
                <a:effectLst/>
                <a:latin typeface="Times New Roman" panose="02020603050405020304" pitchFamily="18" charset="0"/>
                <a:ea typeface="Calibri" panose="020F0502020204030204" pitchFamily="34" charset="0"/>
              </a:rPr>
              <a:t> A less aggressive cutter type than a chisel cutter. A round file is used when filing a semi-chisel chain. The semi-chisel cutter is more tolerant of dirt and dust and stays sharp longer than the other cutters.</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Explain there are also low-kickback chains available with chipper, chisel, and semi-chisel cutters. These are used for training inexperienced sawyers. The chain cuts smoothly and is ideal for cutting brush, small-diameter material, dimensional lumber, house logs, and other materials that aren’t usually cut with chainsaws. Less aggressive cutting angles and features added to the depth gauge and drive links provide a lower kickback response.</a:t>
            </a:r>
          </a:p>
        </p:txBody>
      </p:sp>
      <p:sp>
        <p:nvSpPr>
          <p:cNvPr id="4" name="Slide Number Placeholder 3"/>
          <p:cNvSpPr>
            <a:spLocks noGrp="1"/>
          </p:cNvSpPr>
          <p:nvPr>
            <p:ph type="sldNum" sz="quarter" idx="5"/>
          </p:nvPr>
        </p:nvSpPr>
        <p:spPr/>
        <p:txBody>
          <a:bodyPr/>
          <a:lstStyle/>
          <a:p>
            <a:fld id="{3CF3E047-8B01-4D0A-8D9A-8D93D4534B9F}" type="slidenum">
              <a:rPr lang="en-US" smtClean="0"/>
              <a:t>5</a:t>
            </a:fld>
            <a:endParaRPr lang="en-US"/>
          </a:p>
        </p:txBody>
      </p:sp>
    </p:spTree>
    <p:extLst>
      <p:ext uri="{BB962C8B-B14F-4D97-AF65-F5344CB8AC3E}">
        <p14:creationId xmlns:p14="http://schemas.microsoft.com/office/powerpoint/2010/main" val="1526556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Remind students that it is essential to conduct a chain saw safety check before starting operations.</a:t>
            </a:r>
          </a:p>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Play the video about performing a safety check. </a:t>
            </a:r>
          </a:p>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After the video finishes, ask students to describe how to perform a safety check. Responses should include: </a:t>
            </a:r>
          </a:p>
          <a:p>
            <a:pPr marL="800100" marR="0" lvl="1" indent="-342900">
              <a:spcBef>
                <a:spcPts val="600"/>
              </a:spcBef>
              <a:spcAft>
                <a:spcPts val="600"/>
              </a:spcAft>
              <a:buSzPts val="1200"/>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Chain</a:t>
            </a:r>
            <a:r>
              <a:rPr lang="en-US" sz="1800" b="1"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brake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spc="-30" dirty="0">
                <a:effectLst/>
                <a:latin typeface="Times New Roman" panose="02020603050405020304" pitchFamily="18" charset="0"/>
                <a:ea typeface="Calibri" panose="020F0502020204030204" pitchFamily="34" charset="0"/>
                <a:cs typeface="Times New Roman" panose="02020603050405020304" pitchFamily="18" charset="0"/>
              </a:rPr>
              <a:t> 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onfirm</a:t>
            </a:r>
            <a:r>
              <a:rPr lang="en-US" sz="1800"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chain brake</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locks</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unlocks</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properly.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800100" marR="0" lvl="1" indent="-342900">
              <a:spcBef>
                <a:spcPts val="600"/>
              </a:spcBef>
              <a:spcAft>
                <a:spcPts val="600"/>
              </a:spcAft>
              <a:buSzPts val="1200"/>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Throttle</a:t>
            </a:r>
            <a:r>
              <a:rPr lang="en-US" sz="1800" b="1"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trigger</a:t>
            </a:r>
            <a:r>
              <a:rPr lang="en-US" sz="1800" b="1" spc="-4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and</a:t>
            </a:r>
            <a:r>
              <a:rPr lang="en-US" sz="1800" b="1"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interlock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ensure</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throttle</a:t>
            </a:r>
            <a:r>
              <a:rPr lang="en-US" sz="1800" spc="-4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trigger</a:t>
            </a:r>
            <a:r>
              <a:rPr lang="en-US" sz="1800"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cannot</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squeezed</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without</a:t>
            </a:r>
            <a:r>
              <a:rPr lang="en-US" sz="1800"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first depressing the</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throttle</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interlock</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a:t>
            </a:r>
            <a:r>
              <a:rPr lang="en-US" sz="1800"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top</a:t>
            </a:r>
            <a:r>
              <a:rPr lang="en-US" sz="1800"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of</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handle.</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keeps</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throttle</a:t>
            </a:r>
            <a:r>
              <a:rPr lang="en-US" sz="1800"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a:t>
            </a:r>
            <a:r>
              <a:rPr lang="en-US" sz="1800"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being activated by sticks or branches when you are not holding the rear handle.</a:t>
            </a:r>
          </a:p>
          <a:p>
            <a:pPr marL="800100" marR="0" lvl="1" indent="-342900">
              <a:spcBef>
                <a:spcPts val="600"/>
              </a:spcBef>
              <a:spcAft>
                <a:spcPts val="600"/>
              </a:spcAft>
              <a:buSzPts val="1200"/>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Chain</a:t>
            </a:r>
            <a:r>
              <a:rPr lang="en-US" sz="1800" b="1"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catch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spc="-2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Confirm</a:t>
            </a:r>
            <a:r>
              <a:rPr lang="en-US" sz="1800" spc="-2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chain</a:t>
            </a:r>
            <a:r>
              <a:rPr lang="en-US" sz="1800" spc="-2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catcher</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 </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present.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800100" marR="0" lvl="1" indent="-342900">
              <a:spcBef>
                <a:spcPts val="600"/>
              </a:spcBef>
              <a:spcAft>
                <a:spcPts val="600"/>
              </a:spcAft>
              <a:buSzPts val="1200"/>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Anti-vibration</a:t>
            </a:r>
            <a:r>
              <a:rPr lang="en-US" sz="1800" b="1"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system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heck</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that</a:t>
            </a:r>
            <a:r>
              <a:rPr lang="en-US"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anti-vibration</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system</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fasteners</a:t>
            </a:r>
            <a:r>
              <a:rPr lang="en-US" sz="1800"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are</a:t>
            </a:r>
            <a:r>
              <a:rPr lang="en-US" sz="1800" spc="-1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tight</a:t>
            </a:r>
            <a:r>
              <a:rPr lang="en-US"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 turning the chainsaw upside down and confirming nothing is loose.</a:t>
            </a:r>
          </a:p>
          <a:p>
            <a:pPr marL="800100" marR="0" lvl="1" indent="-342900">
              <a:spcBef>
                <a:spcPts val="600"/>
              </a:spcBef>
              <a:spcAft>
                <a:spcPts val="600"/>
              </a:spcAft>
              <a:buSzPts val="1200"/>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Spark</a:t>
            </a:r>
            <a:r>
              <a:rPr lang="en-US" sz="1800" b="1"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arrester</a:t>
            </a:r>
            <a:r>
              <a:rPr lang="en-US" sz="1800" b="1" spc="-4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screen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check</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that</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spc="-2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spark</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arrester</a:t>
            </a:r>
            <a:r>
              <a:rPr lang="en-US"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screen</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a:t>
            </a:r>
            <a:r>
              <a:rPr lang="en-US" sz="1800" spc="-2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spc="-10" dirty="0">
                <a:effectLst/>
                <a:latin typeface="Times New Roman" panose="02020603050405020304" pitchFamily="18" charset="0"/>
                <a:ea typeface="Calibri" panose="020F0502020204030204" pitchFamily="34" charset="0"/>
                <a:cs typeface="Times New Roman" panose="02020603050405020304" pitchFamily="18" charset="0"/>
              </a:rPr>
              <a:t>present.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spcBef>
                <a:spcPts val="600"/>
              </a:spcBef>
              <a:spcAft>
                <a:spcPts val="0"/>
              </a:spcAft>
              <a:buSzPts val="1200"/>
              <a:buFont typeface="Wingdings" panose="05000000000000000000" pitchFamily="2" charset="2"/>
              <a:buChar char=""/>
            </a:pPr>
            <a:r>
              <a:rPr lang="en-US" sz="1800" kern="1200" dirty="0">
                <a:effectLst/>
                <a:latin typeface="Times New Roman" panose="02020603050405020304" pitchFamily="18" charset="0"/>
                <a:ea typeface="Calibri" panose="020F0502020204030204" pitchFamily="34" charset="0"/>
              </a:rPr>
              <a:t>Ask</a:t>
            </a:r>
            <a:r>
              <a:rPr lang="en-US" sz="1800" kern="1200" spc="-5" dirty="0">
                <a:effectLst/>
                <a:latin typeface="Times New Roman" panose="02020603050405020304" pitchFamily="18" charset="0"/>
                <a:ea typeface="Calibri" panose="020F0502020204030204" pitchFamily="34" charset="0"/>
              </a:rPr>
              <a:t> </a:t>
            </a:r>
            <a:r>
              <a:rPr lang="en-US" sz="1800" kern="1200" dirty="0">
                <a:effectLst/>
                <a:latin typeface="Times New Roman" panose="02020603050405020304" pitchFamily="18" charset="0"/>
                <a:ea typeface="Calibri" panose="020F0502020204030204" pitchFamily="34" charset="0"/>
              </a:rPr>
              <a:t>students</a:t>
            </a:r>
            <a:r>
              <a:rPr lang="en-US" sz="1800" kern="1200" spc="-15" dirty="0">
                <a:effectLst/>
                <a:latin typeface="Times New Roman" panose="02020603050405020304" pitchFamily="18" charset="0"/>
                <a:ea typeface="Calibri" panose="020F0502020204030204" pitchFamily="34" charset="0"/>
              </a:rPr>
              <a:t> </a:t>
            </a:r>
            <a:r>
              <a:rPr lang="en-US" sz="1800" kern="1200" dirty="0">
                <a:effectLst/>
                <a:latin typeface="Times New Roman" panose="02020603050405020304" pitchFamily="18" charset="0"/>
                <a:ea typeface="Calibri" panose="020F0502020204030204" pitchFamily="34" charset="0"/>
              </a:rPr>
              <a:t>if</a:t>
            </a:r>
            <a:r>
              <a:rPr lang="en-US" sz="1800" kern="1200" spc="5" dirty="0">
                <a:effectLst/>
                <a:latin typeface="Times New Roman" panose="02020603050405020304" pitchFamily="18" charset="0"/>
                <a:ea typeface="Calibri" panose="020F0502020204030204" pitchFamily="34" charset="0"/>
              </a:rPr>
              <a:t> </a:t>
            </a:r>
            <a:r>
              <a:rPr lang="en-US" sz="1800" kern="1200" dirty="0">
                <a:effectLst/>
                <a:latin typeface="Times New Roman" panose="02020603050405020304" pitchFamily="18" charset="0"/>
                <a:ea typeface="Calibri" panose="020F0502020204030204" pitchFamily="34" charset="0"/>
              </a:rPr>
              <a:t>there</a:t>
            </a:r>
            <a:r>
              <a:rPr lang="en-US" sz="1800" kern="1200" spc="-5" dirty="0">
                <a:effectLst/>
                <a:latin typeface="Times New Roman" panose="02020603050405020304" pitchFamily="18" charset="0"/>
                <a:ea typeface="Calibri" panose="020F0502020204030204" pitchFamily="34" charset="0"/>
              </a:rPr>
              <a:t> </a:t>
            </a:r>
            <a:r>
              <a:rPr lang="en-US" sz="1800" kern="1200" dirty="0">
                <a:effectLst/>
                <a:latin typeface="Times New Roman" panose="02020603050405020304" pitchFamily="18" charset="0"/>
                <a:ea typeface="Calibri" panose="020F0502020204030204" pitchFamily="34" charset="0"/>
              </a:rPr>
              <a:t>are</a:t>
            </a:r>
            <a:r>
              <a:rPr lang="en-US" sz="1800" kern="1200" spc="-30" dirty="0">
                <a:effectLst/>
                <a:latin typeface="Times New Roman" panose="02020603050405020304" pitchFamily="18" charset="0"/>
                <a:ea typeface="Calibri" panose="020F0502020204030204" pitchFamily="34" charset="0"/>
              </a:rPr>
              <a:t> </a:t>
            </a:r>
            <a:r>
              <a:rPr lang="en-US" sz="1800" kern="1200" dirty="0">
                <a:effectLst/>
                <a:latin typeface="Times New Roman" panose="02020603050405020304" pitchFamily="18" charset="0"/>
                <a:ea typeface="Calibri" panose="020F0502020204030204" pitchFamily="34" charset="0"/>
              </a:rPr>
              <a:t>any </a:t>
            </a:r>
            <a:r>
              <a:rPr lang="en-US" sz="1800" kern="1200" spc="-10" dirty="0">
                <a:effectLst/>
                <a:latin typeface="Times New Roman" panose="02020603050405020304" pitchFamily="18" charset="0"/>
                <a:ea typeface="Calibri" panose="020F0502020204030204" pitchFamily="34" charset="0"/>
              </a:rPr>
              <a:t>questions.</a:t>
            </a:r>
            <a:endParaRPr lang="en-US" sz="1800" kern="12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3CF3E047-8B01-4D0A-8D9A-8D93D4534B9F}" type="slidenum">
              <a:rPr lang="en-US" smtClean="0"/>
              <a:t>6</a:t>
            </a:fld>
            <a:endParaRPr lang="en-US"/>
          </a:p>
        </p:txBody>
      </p:sp>
    </p:spTree>
    <p:extLst>
      <p:ext uri="{BB962C8B-B14F-4D97-AF65-F5344CB8AC3E}">
        <p14:creationId xmlns:p14="http://schemas.microsoft.com/office/powerpoint/2010/main" val="2668056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Ask students to share what they think a fuel geyser is. </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After students have a chance to respond, tell them you will play the video describing a fuel geyser. </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After playing the video, tell students that when refueling their chainsaws in the field, they need to be careful to avoid fuel geysers. </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Explain that a fuel geyser is the forceful expulsion of liquid and vapor fuel from the fuel tank caused by the rapid depressurization of the tank. Heat and agitation cause the pressure in the tank to increase. A delayed fuel geyser can occur after opening the fuel container.</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that fuel geysers can occur any time fuel, heat, and pressure are combined in fuel transport containers or small, gas-powered engines, such as chainsaws, leaf blowers, and portable pumps. Fuel geysers can result in injury when fuel is sprayed and comes in contact with an operator’s skin and eyes.</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to take the following precautions and mitigations when fuel, heat, and pressure are present or suspected:</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Always assume fuel tanks and fuel containers are pressurized. Shut the saw off to allow it to cool. Restart the equipment when it is cool.</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Always check fuel levels before opening the fuel tank or filler cap. Fuel levels greater than half a tank are more likely to geyser. </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Always move away from the </a:t>
            </a:r>
            <a:r>
              <a:rPr lang="en-US" sz="1200" kern="1200" dirty="0" err="1">
                <a:effectLst/>
                <a:latin typeface="Times New Roman" panose="02020603050405020304" pitchFamily="18" charset="0"/>
                <a:ea typeface="Calibri" panose="020F0502020204030204" pitchFamily="34" charset="0"/>
              </a:rPr>
              <a:t>fireline</a:t>
            </a:r>
            <a:r>
              <a:rPr lang="en-US" sz="1200" kern="1200" dirty="0">
                <a:effectLst/>
                <a:latin typeface="Times New Roman" panose="02020603050405020304" pitchFamily="18" charset="0"/>
                <a:ea typeface="Calibri" panose="020F0502020204030204" pitchFamily="34" charset="0"/>
              </a:rPr>
              <a:t> or any ignition source. This includes moving at least 20 feet or more from any heat source and 10 feet from the fueling area.</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Cover the fuel cap with a rag when opening to contain potential fuel geyser spray. While maintaining downward pressure on the cap, slightly open it to allow excess pressure to escape and listen for the sound of gas releasing. Once the pressure subsides, continue fully opening the cap.</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Be extra vigilant when equipment is running poorly, and the fuel level is above half a tank. If you notice that the tank is bubbling, this is an indicator of the potential for future fuel </a:t>
            </a:r>
            <a:r>
              <a:rPr lang="en-US" sz="1200" kern="1200" dirty="0" err="1">
                <a:effectLst/>
                <a:latin typeface="Times New Roman" panose="02020603050405020304" pitchFamily="18" charset="0"/>
                <a:ea typeface="Calibri" panose="020F0502020204030204" pitchFamily="34" charset="0"/>
              </a:rPr>
              <a:t>geysering</a:t>
            </a:r>
            <a:r>
              <a:rPr lang="en-US" sz="1200" kern="1200" dirty="0">
                <a:effectLst/>
                <a:latin typeface="Times New Roman" panose="02020603050405020304" pitchFamily="18" charset="0"/>
                <a:ea typeface="Calibri" panose="020F0502020204030204" pitchFamily="34" charset="0"/>
              </a:rPr>
              <a:t> and vapor lock. </a:t>
            </a:r>
          </a:p>
          <a:p>
            <a:pPr marL="1143000" marR="0" lvl="2" indent="-228600">
              <a:spcBef>
                <a:spcPts val="600"/>
              </a:spcBef>
              <a:spcAft>
                <a:spcPts val="0"/>
              </a:spcAft>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Vapor lock refers to how the vaporization of gas in the fuel tank and fuel lines build pressure so that the tank is deprived of fuel. The chainsaw may not start or may get bogged down despite having a full gas tank.</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Do not use fuel older than one month; winter fuel is believed to be a contributing factor.</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If time allows, review an incident from the Lessons Learned Center about fuel </a:t>
            </a:r>
            <a:r>
              <a:rPr lang="en-US" sz="1200" kern="1200" dirty="0" err="1">
                <a:effectLst/>
                <a:latin typeface="Times New Roman" panose="02020603050405020304" pitchFamily="18" charset="0"/>
                <a:ea typeface="Calibri" panose="020F0502020204030204" pitchFamily="34" charset="0"/>
              </a:rPr>
              <a:t>geysering</a:t>
            </a:r>
            <a:r>
              <a:rPr lang="en-US" sz="1200" kern="1200" dirty="0">
                <a:effectLst/>
                <a:latin typeface="Times New Roman" panose="02020603050405020304" pitchFamily="18" charset="0"/>
                <a:ea typeface="Calibri" panose="020F0502020204030204" pitchFamily="34" charset="0"/>
              </a:rPr>
              <a:t>.</a:t>
            </a:r>
          </a:p>
        </p:txBody>
      </p:sp>
      <p:sp>
        <p:nvSpPr>
          <p:cNvPr id="4" name="Slide Number Placeholder 3"/>
          <p:cNvSpPr>
            <a:spLocks noGrp="1"/>
          </p:cNvSpPr>
          <p:nvPr>
            <p:ph type="sldNum" sz="quarter" idx="5"/>
          </p:nvPr>
        </p:nvSpPr>
        <p:spPr/>
        <p:txBody>
          <a:bodyPr/>
          <a:lstStyle/>
          <a:p>
            <a:fld id="{3CF3E047-8B01-4D0A-8D9A-8D93D4534B9F}" type="slidenum">
              <a:rPr lang="en-US" smtClean="0"/>
              <a:t>7</a:t>
            </a:fld>
            <a:endParaRPr lang="en-US"/>
          </a:p>
        </p:txBody>
      </p:sp>
    </p:spTree>
    <p:extLst>
      <p:ext uri="{BB962C8B-B14F-4D97-AF65-F5344CB8AC3E}">
        <p14:creationId xmlns:p14="http://schemas.microsoft.com/office/powerpoint/2010/main" val="3756633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Ask students to answer the following question: “</a:t>
            </a:r>
            <a:r>
              <a:rPr lang="en-US" sz="1200" b="1" kern="1200" dirty="0">
                <a:effectLst/>
                <a:latin typeface="Times New Roman" panose="02020603050405020304" pitchFamily="18" charset="0"/>
                <a:ea typeface="Calibri" panose="020F0502020204030204" pitchFamily="34" charset="0"/>
              </a:rPr>
              <a:t>What types of personal protective equipment (PPE) should you wear for chainsaw operations?</a:t>
            </a:r>
            <a:r>
              <a:rPr lang="en-US" sz="1200" kern="1200" dirty="0">
                <a:effectLst/>
                <a:latin typeface="Times New Roman" panose="02020603050405020304" pitchFamily="18" charset="0"/>
                <a:ea typeface="Calibri" panose="020F0502020204030204" pitchFamily="34" charset="0"/>
              </a:rPr>
              <a:t>”</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As students respond, take notes on flip chart paper or a whiteboard.</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Make sure that the following items are covered:</a:t>
            </a:r>
          </a:p>
          <a:p>
            <a:pPr marL="742950" marR="0" lvl="1" indent="-285750">
              <a:spcBef>
                <a:spcPts val="60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Chaps</a:t>
            </a:r>
          </a:p>
          <a:p>
            <a:pPr marL="742950" marR="0" lvl="1" indent="-285750">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Gloves</a:t>
            </a:r>
          </a:p>
          <a:p>
            <a:pPr marL="742950" marR="0" lvl="1" indent="-285750">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Helmet</a:t>
            </a:r>
          </a:p>
          <a:p>
            <a:pPr marL="742950" marR="0" lvl="1" indent="-285750">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Eye/Face protection</a:t>
            </a:r>
          </a:p>
          <a:p>
            <a:pPr marL="742950" marR="0" lvl="1" indent="-285750">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Boots</a:t>
            </a:r>
          </a:p>
          <a:p>
            <a:pPr marL="742950" marR="0" lvl="1" indent="-285750">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Hearing protection</a:t>
            </a:r>
          </a:p>
          <a:p>
            <a:pPr marL="742950" marR="0" lvl="1" indent="-285750">
              <a:spcBef>
                <a:spcPts val="0"/>
              </a:spcBef>
              <a:spcAft>
                <a:spcPts val="60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Long pants and long sleeve shirt for unit exercises  </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Note that this is the same set of PPE as for when using chainsaws generally. The only difference is that the PPE for fire use is made of Nomex, a fire-retardant fabric.</a:t>
            </a:r>
          </a:p>
          <a:p>
            <a:pPr marL="342900" marR="0" lvl="0" indent="-342900">
              <a:spcBef>
                <a:spcPts val="600"/>
              </a:spcBef>
              <a:spcAft>
                <a:spcPts val="0"/>
              </a:spcAft>
              <a:buSzPts val="1200"/>
              <a:buFont typeface="Wingdings" panose="05000000000000000000" pitchFamily="2" charset="2"/>
              <a:buChar char=""/>
            </a:pPr>
            <a:r>
              <a:rPr lang="en-US" sz="1200" dirty="0">
                <a:effectLst/>
                <a:latin typeface="Times New Roman" panose="02020603050405020304" pitchFamily="18" charset="0"/>
                <a:ea typeface="Calibri" panose="020F0502020204030204" pitchFamily="34" charset="0"/>
              </a:rPr>
              <a:t>Tell students to check to make sure their equipment is in good working order. For example, they should ensure their PPE doesn’t have holes and that the chain on their chainsaw is sharp. </a:t>
            </a:r>
            <a:endParaRPr lang="en-US" dirty="0"/>
          </a:p>
        </p:txBody>
      </p:sp>
      <p:sp>
        <p:nvSpPr>
          <p:cNvPr id="4" name="Slide Number Placeholder 3"/>
          <p:cNvSpPr>
            <a:spLocks noGrp="1"/>
          </p:cNvSpPr>
          <p:nvPr>
            <p:ph type="sldNum" sz="quarter" idx="5"/>
          </p:nvPr>
        </p:nvSpPr>
        <p:spPr/>
        <p:txBody>
          <a:bodyPr/>
          <a:lstStyle/>
          <a:p>
            <a:fld id="{3CF3E047-8B01-4D0A-8D9A-8D93D4534B9F}" type="slidenum">
              <a:rPr lang="en-US" smtClean="0"/>
              <a:t>8</a:t>
            </a:fld>
            <a:endParaRPr lang="en-US"/>
          </a:p>
        </p:txBody>
      </p:sp>
    </p:spTree>
    <p:extLst>
      <p:ext uri="{BB962C8B-B14F-4D97-AF65-F5344CB8AC3E}">
        <p14:creationId xmlns:p14="http://schemas.microsoft.com/office/powerpoint/2010/main" val="1797166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that they will now go outside (or to a designated area) to practice the following tasks:</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Wearing proper PPE.</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Identifying chainsaw components.</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Performing chainsaw maintenance.</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Performing a </a:t>
            </a:r>
            <a:r>
              <a:rPr lang="en-US" dirty="0">
                <a:latin typeface="Verdana"/>
                <a:ea typeface="Verdana"/>
              </a:rPr>
              <a:t>chainsaw </a:t>
            </a:r>
            <a:r>
              <a:rPr lang="en-US" sz="1200" kern="1200" dirty="0">
                <a:effectLst/>
                <a:latin typeface="Times New Roman" panose="02020603050405020304" pitchFamily="18" charset="0"/>
                <a:ea typeface="Calibri" panose="020F0502020204030204" pitchFamily="34" charset="0"/>
              </a:rPr>
              <a:t>safety check.</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Starting and stopping a chainsaw. </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they will work in small groups with a coach for each activity.</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Tell students that their assigned coach will provide a demonstration before they perform each task. </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Instruct students to use the </a:t>
            </a:r>
            <a:r>
              <a:rPr lang="en-US" sz="1200" i="1" kern="1200" dirty="0">
                <a:effectLst/>
                <a:latin typeface="Times New Roman" panose="02020603050405020304" pitchFamily="18" charset="0"/>
                <a:ea typeface="Calibri" panose="020F0502020204030204" pitchFamily="34" charset="0"/>
              </a:rPr>
              <a:t>IRPG</a:t>
            </a:r>
            <a:r>
              <a:rPr lang="en-US" sz="1200" kern="1200" dirty="0">
                <a:effectLst/>
                <a:latin typeface="Times New Roman" panose="02020603050405020304" pitchFamily="18" charset="0"/>
                <a:ea typeface="Calibri" panose="020F0502020204030204" pitchFamily="34" charset="0"/>
              </a:rPr>
              <a:t> and </a:t>
            </a:r>
            <a:r>
              <a:rPr lang="en-US" sz="1200" i="1" kern="1200" dirty="0">
                <a:effectLst/>
                <a:latin typeface="Times New Roman" panose="02020603050405020304" pitchFamily="18" charset="0"/>
                <a:ea typeface="Calibri" panose="020F0502020204030204" pitchFamily="34" charset="0"/>
              </a:rPr>
              <a:t>NWCG Standards for Wildland Fire Chainsaw Operations</a:t>
            </a:r>
            <a:r>
              <a:rPr lang="en-US" sz="1200" kern="1200" dirty="0">
                <a:effectLst/>
                <a:latin typeface="Times New Roman" panose="02020603050405020304" pitchFamily="18" charset="0"/>
                <a:ea typeface="Calibri" panose="020F0502020204030204" pitchFamily="34" charset="0"/>
              </a:rPr>
              <a:t>, PMS 212, as resources for completing the activities.</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Ask students if there are any questions before you head outside.</a:t>
            </a:r>
          </a:p>
          <a:p>
            <a:pPr marL="342900" marR="0" lvl="0" indent="-342900">
              <a:spcBef>
                <a:spcPts val="600"/>
              </a:spcBef>
              <a:spcAft>
                <a:spcPts val="0"/>
              </a:spcAft>
              <a:buSzPts val="1200"/>
              <a:buFont typeface="Wingdings" panose="05000000000000000000" pitchFamily="2" charset="2"/>
              <a:buChar char=""/>
            </a:pPr>
            <a:r>
              <a:rPr lang="en-US" sz="1200" dirty="0">
                <a:effectLst/>
                <a:latin typeface="Times New Roman" panose="02020603050405020304" pitchFamily="18" charset="0"/>
                <a:ea typeface="Calibri" panose="020F0502020204030204" pitchFamily="34" charset="0"/>
              </a:rPr>
              <a:t>Tell students to meet with their assigned coach at a pre-identified location.</a:t>
            </a:r>
            <a:endParaRPr lang="en-US" dirty="0"/>
          </a:p>
        </p:txBody>
      </p:sp>
      <p:sp>
        <p:nvSpPr>
          <p:cNvPr id="4" name="Slide Number Placeholder 3"/>
          <p:cNvSpPr>
            <a:spLocks noGrp="1"/>
          </p:cNvSpPr>
          <p:nvPr>
            <p:ph type="sldNum" sz="quarter" idx="5"/>
          </p:nvPr>
        </p:nvSpPr>
        <p:spPr/>
        <p:txBody>
          <a:bodyPr/>
          <a:lstStyle/>
          <a:p>
            <a:fld id="{3CF3E047-8B01-4D0A-8D9A-8D93D4534B9F}" type="slidenum">
              <a:rPr lang="en-US" smtClean="0"/>
              <a:t>9</a:t>
            </a:fld>
            <a:endParaRPr lang="en-US"/>
          </a:p>
        </p:txBody>
      </p:sp>
    </p:spTree>
    <p:extLst>
      <p:ext uri="{BB962C8B-B14F-4D97-AF65-F5344CB8AC3E}">
        <p14:creationId xmlns:p14="http://schemas.microsoft.com/office/powerpoint/2010/main" val="34514649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4800" y="669925"/>
            <a:ext cx="2476500" cy="1857375"/>
          </a:xfrm>
        </p:spPr>
      </p:sp>
      <p:sp>
        <p:nvSpPr>
          <p:cNvPr id="3" name="Notes Placeholder 2"/>
          <p:cNvSpPr>
            <a:spLocks noGrp="1"/>
          </p:cNvSpPr>
          <p:nvPr>
            <p:ph type="body" idx="1"/>
          </p:nvPr>
        </p:nvSpPr>
        <p:spPr/>
        <p:txBody>
          <a:bodyPr/>
          <a:lstStyle/>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Close with the following summary points:</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Always wear the appropriate PPE and check that it is in working order before starting and operating the chainsaw.</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Always complete the safety check before operating the chainsaw, and keep your chainsaw and other tools maintained. </a:t>
            </a:r>
          </a:p>
          <a:p>
            <a:pPr marL="742950" marR="0" lvl="1" indent="-285750">
              <a:spcBef>
                <a:spcPts val="600"/>
              </a:spcBef>
              <a:spcAft>
                <a:spcPts val="0"/>
              </a:spcAft>
              <a:buFont typeface="Symbol" panose="05050102010706020507" pitchFamily="18" charset="2"/>
              <a:buChar char=""/>
            </a:pPr>
            <a:r>
              <a:rPr lang="en-US" sz="1200" kern="1200" dirty="0">
                <a:effectLst/>
                <a:latin typeface="Times New Roman" panose="02020603050405020304" pitchFamily="18" charset="0"/>
                <a:ea typeface="Calibri" panose="020F0502020204030204" pitchFamily="34" charset="0"/>
              </a:rPr>
              <a:t>Keep both hands on the saw and make sure you are well-balanced when operating a chainsaw.</a:t>
            </a:r>
          </a:p>
          <a:p>
            <a:pPr marL="342900" marR="0" lvl="0" indent="-342900">
              <a:spcBef>
                <a:spcPts val="600"/>
              </a:spcBef>
              <a:spcAft>
                <a:spcPts val="0"/>
              </a:spcAft>
              <a:buSzPts val="1200"/>
              <a:buFont typeface="Wingdings" panose="05000000000000000000" pitchFamily="2" charset="2"/>
              <a:buChar char=""/>
            </a:pPr>
            <a:r>
              <a:rPr lang="en-US" sz="1200" kern="1200" dirty="0">
                <a:effectLst/>
                <a:latin typeface="Times New Roman" panose="02020603050405020304" pitchFamily="18" charset="0"/>
                <a:ea typeface="Calibri" panose="020F0502020204030204" pitchFamily="34" charset="0"/>
              </a:rPr>
              <a:t>Ask students if they have any questions.</a:t>
            </a:r>
          </a:p>
        </p:txBody>
      </p:sp>
      <p:sp>
        <p:nvSpPr>
          <p:cNvPr id="4" name="Slide Number Placeholder 3"/>
          <p:cNvSpPr>
            <a:spLocks noGrp="1"/>
          </p:cNvSpPr>
          <p:nvPr>
            <p:ph type="sldNum" sz="quarter" idx="5"/>
          </p:nvPr>
        </p:nvSpPr>
        <p:spPr/>
        <p:txBody>
          <a:bodyPr/>
          <a:lstStyle/>
          <a:p>
            <a:fld id="{3CF3E047-8B01-4D0A-8D9A-8D93D4534B9F}" type="slidenum">
              <a:rPr lang="en-US" smtClean="0"/>
              <a:t>10</a:t>
            </a:fld>
            <a:endParaRPr lang="en-US"/>
          </a:p>
        </p:txBody>
      </p:sp>
    </p:spTree>
    <p:extLst>
      <p:ext uri="{BB962C8B-B14F-4D97-AF65-F5344CB8AC3E}">
        <p14:creationId xmlns:p14="http://schemas.microsoft.com/office/powerpoint/2010/main" val="23731027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ags" Target="../tags/tag2.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Unit Title">
    <p:spTree>
      <p:nvGrpSpPr>
        <p:cNvPr id="1" name=""/>
        <p:cNvGrpSpPr/>
        <p:nvPr/>
      </p:nvGrpSpPr>
      <p:grpSpPr>
        <a:xfrm>
          <a:off x="0" y="0"/>
          <a:ext cx="0" cy="0"/>
          <a:chOff x="0" y="0"/>
          <a:chExt cx="0" cy="0"/>
        </a:xfrm>
      </p:grpSpPr>
      <p:pic>
        <p:nvPicPr>
          <p:cNvPr id="4" name="Picture 3" descr="A person with a chainsaw in the woods.">
            <a:extLst>
              <a:ext uri="{FF2B5EF4-FFF2-40B4-BE49-F238E27FC236}">
                <a16:creationId xmlns:a16="http://schemas.microsoft.com/office/drawing/2014/main" id="{6991E692-C07B-A00E-EC89-1831E3DD31A3}"/>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r="7720"/>
          <a:stretch/>
        </p:blipFill>
        <p:spPr>
          <a:xfrm>
            <a:off x="1" y="0"/>
            <a:ext cx="9144000" cy="6600825"/>
          </a:xfrm>
          <a:prstGeom prst="rect">
            <a:avLst/>
          </a:prstGeom>
        </p:spPr>
      </p:pic>
      <p:sp>
        <p:nvSpPr>
          <p:cNvPr id="5" name="Rectangle 4"/>
          <p:cNvSpPr/>
          <p:nvPr userDrawn="1"/>
        </p:nvSpPr>
        <p:spPr>
          <a:xfrm>
            <a:off x="0" y="4495800"/>
            <a:ext cx="9163888" cy="1752600"/>
          </a:xfrm>
          <a:prstGeom prst="rect">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p:cNvSpPr>
            <a:spLocks noGrp="1"/>
          </p:cNvSpPr>
          <p:nvPr>
            <p:ph type="title" hasCustomPrompt="1"/>
          </p:nvPr>
        </p:nvSpPr>
        <p:spPr>
          <a:xfrm>
            <a:off x="1905000" y="4495800"/>
            <a:ext cx="7086600" cy="1752600"/>
          </a:xfrm>
        </p:spPr>
        <p:txBody>
          <a:bodyPr>
            <a:noAutofit/>
          </a:bodyPr>
          <a:lstStyle>
            <a:lvl1pPr algn="l">
              <a:defRPr sz="3600" baseline="0">
                <a:solidFill>
                  <a:schemeClr val="bg1"/>
                </a:solidFill>
              </a:defRPr>
            </a:lvl1pPr>
          </a:lstStyle>
          <a:p>
            <a:pPr fontAlgn="auto">
              <a:spcAft>
                <a:spcPts val="0"/>
              </a:spcAft>
            </a:pPr>
            <a:r>
              <a:rPr lang="en-US"/>
              <a:t>Course Number Unit #: </a:t>
            </a:r>
            <a:r>
              <a:rPr lang="en-US" altLang="en-US" sz="4000">
                <a:solidFill>
                  <a:schemeClr val="bg1"/>
                </a:solidFill>
              </a:rPr>
              <a:t>Unit Name</a:t>
            </a:r>
          </a:p>
        </p:txBody>
      </p:sp>
      <p:pic>
        <p:nvPicPr>
          <p:cNvPr id="10" name="Picture 9" descr="NWCG Logo">
            <a:extLst>
              <a:ext uri="{FF2B5EF4-FFF2-40B4-BE49-F238E27FC236}">
                <a16:creationId xmlns:a16="http://schemas.microsoft.com/office/drawing/2014/main" id="{1211A994-7A0F-4C14-8956-A394AA848CAE}"/>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42456" y="4681325"/>
            <a:ext cx="1740610" cy="1371600"/>
          </a:xfrm>
          <a:prstGeom prst="rect">
            <a:avLst/>
          </a:prstGeom>
        </p:spPr>
      </p:pic>
    </p:spTree>
    <p:custDataLst>
      <p:tags r:id="rId1"/>
    </p:custDataLst>
    <p:extLst>
      <p:ext uri="{BB962C8B-B14F-4D97-AF65-F5344CB8AC3E}">
        <p14:creationId xmlns:p14="http://schemas.microsoft.com/office/powerpoint/2010/main" val="90488372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bjectives/Summary">
    <p:spTree>
      <p:nvGrpSpPr>
        <p:cNvPr id="1" name=""/>
        <p:cNvGrpSpPr/>
        <p:nvPr/>
      </p:nvGrpSpPr>
      <p:grpSpPr>
        <a:xfrm>
          <a:off x="0" y="0"/>
          <a:ext cx="0" cy="0"/>
          <a:chOff x="0" y="0"/>
          <a:chExt cx="0" cy="0"/>
        </a:xfrm>
      </p:grpSpPr>
      <p:sp>
        <p:nvSpPr>
          <p:cNvPr id="8" name="Title 1"/>
          <p:cNvSpPr>
            <a:spLocks noGrp="1"/>
          </p:cNvSpPr>
          <p:nvPr>
            <p:ph type="title" hasCustomPrompt="1"/>
          </p:nvPr>
        </p:nvSpPr>
        <p:spPr>
          <a:xfrm>
            <a:off x="0" y="0"/>
            <a:ext cx="9144000" cy="914400"/>
          </a:xfrm>
          <a:solidFill>
            <a:schemeClr val="accent3"/>
          </a:solidFill>
        </p:spPr>
        <p:txBody>
          <a:bodyPr>
            <a:noAutofit/>
          </a:bodyPr>
          <a:lstStyle>
            <a:lvl1pPr algn="ctr">
              <a:defRPr sz="3600">
                <a:solidFill>
                  <a:schemeClr val="bg1"/>
                </a:solidFill>
              </a:defRPr>
            </a:lvl1pPr>
          </a:lstStyle>
          <a:p>
            <a:r>
              <a:rPr lang="en-US"/>
              <a:t>Objectives/Summary</a:t>
            </a:r>
          </a:p>
        </p:txBody>
      </p:sp>
      <p:sp>
        <p:nvSpPr>
          <p:cNvPr id="5" name="Content Placeholder 8"/>
          <p:cNvSpPr>
            <a:spLocks noGrp="1"/>
          </p:cNvSpPr>
          <p:nvPr>
            <p:ph sz="quarter" idx="12"/>
          </p:nvPr>
        </p:nvSpPr>
        <p:spPr>
          <a:xfrm>
            <a:off x="228600" y="1181099"/>
            <a:ext cx="8686800" cy="5316157"/>
          </a:xfrm>
        </p:spPr>
        <p:txBody>
          <a:bodyPr/>
          <a:lstStyle>
            <a:lvl1pPr>
              <a:spcBef>
                <a:spcPts val="1200"/>
              </a:spcBef>
              <a:spcAft>
                <a:spcPts val="1200"/>
              </a:spcAft>
              <a:defRPr sz="2400"/>
            </a:lvl1pPr>
            <a:lvl2pPr>
              <a:spcBef>
                <a:spcPts val="0"/>
              </a:spcBef>
              <a:spcAft>
                <a:spcPts val="1200"/>
              </a:spcAft>
              <a:defRPr sz="2000"/>
            </a:lvl2pPr>
            <a:lvl3pPr>
              <a:tabLst>
                <a:tab pos="0" algn="l"/>
              </a:tabLst>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24220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arge_layout">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0" y="0"/>
            <a:ext cx="9144000" cy="914400"/>
          </a:xfrm>
          <a:noFill/>
        </p:spPr>
        <p:txBody>
          <a:bodyPr>
            <a:noAutofit/>
          </a:bodyPr>
          <a:lstStyle>
            <a:lvl1pPr algn="ctr">
              <a:defRPr sz="3600">
                <a:solidFill>
                  <a:schemeClr val="tx1"/>
                </a:solidFill>
              </a:defRPr>
            </a:lvl1pPr>
          </a:lstStyle>
          <a:p>
            <a:r>
              <a:rPr lang="en-US"/>
              <a:t>Slide Title</a:t>
            </a:r>
          </a:p>
        </p:txBody>
      </p:sp>
      <p:sp>
        <p:nvSpPr>
          <p:cNvPr id="5" name="Content Placeholder 8"/>
          <p:cNvSpPr>
            <a:spLocks noGrp="1"/>
          </p:cNvSpPr>
          <p:nvPr>
            <p:ph sz="quarter" idx="12"/>
          </p:nvPr>
        </p:nvSpPr>
        <p:spPr>
          <a:xfrm>
            <a:off x="228600" y="990600"/>
            <a:ext cx="8686800" cy="5486400"/>
          </a:xfrm>
        </p:spPr>
        <p:txBody>
          <a:bodyPr/>
          <a:lstStyle>
            <a:lvl1pPr>
              <a:spcBef>
                <a:spcPts val="0"/>
              </a:spcBef>
              <a:spcAft>
                <a:spcPts val="1200"/>
              </a:spcAft>
              <a:defRPr sz="2400"/>
            </a:lvl1pPr>
            <a:lvl2pPr>
              <a:spcBef>
                <a:spcPts val="0"/>
              </a:spcBef>
              <a:spcAft>
                <a:spcPts val="1200"/>
              </a:spcAft>
              <a:defRPr/>
            </a:lvl2pPr>
            <a:lvl3pPr>
              <a:tabLst>
                <a:tab pos="0" algn="l"/>
              </a:tabLst>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07800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_medi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83C5D16-A8B0-4C17-8170-3C33F372D749}"/>
              </a:ext>
            </a:extLst>
          </p:cNvPr>
          <p:cNvSpPr>
            <a:spLocks noGrp="1"/>
          </p:cNvSpPr>
          <p:nvPr>
            <p:ph type="title" hasCustomPrompt="1"/>
          </p:nvPr>
        </p:nvSpPr>
        <p:spPr>
          <a:xfrm>
            <a:off x="0" y="0"/>
            <a:ext cx="9144000" cy="914400"/>
          </a:xfrm>
          <a:noFill/>
        </p:spPr>
        <p:txBody>
          <a:bodyPr>
            <a:noAutofit/>
          </a:bodyPr>
          <a:lstStyle>
            <a:lvl1pPr algn="ctr">
              <a:defRPr sz="3600">
                <a:solidFill>
                  <a:schemeClr val="tx1"/>
                </a:solidFill>
              </a:defRPr>
            </a:lvl1pPr>
          </a:lstStyle>
          <a:p>
            <a:r>
              <a:rPr lang="en-US"/>
              <a:t>Slide Title</a:t>
            </a:r>
          </a:p>
        </p:txBody>
      </p:sp>
      <p:sp>
        <p:nvSpPr>
          <p:cNvPr id="5" name="Content Placeholder 8"/>
          <p:cNvSpPr>
            <a:spLocks noGrp="1"/>
          </p:cNvSpPr>
          <p:nvPr>
            <p:ph sz="quarter" idx="12"/>
          </p:nvPr>
        </p:nvSpPr>
        <p:spPr>
          <a:xfrm>
            <a:off x="228600" y="1066800"/>
            <a:ext cx="8686800" cy="1643641"/>
          </a:xfrm>
        </p:spPr>
        <p:txBody>
          <a:bodyPr/>
          <a:lstStyle>
            <a:lvl1pPr>
              <a:spcBef>
                <a:spcPts val="0"/>
              </a:spcBef>
              <a:spcAft>
                <a:spcPts val="1200"/>
              </a:spcAft>
              <a:defRPr/>
            </a:lvl1pPr>
            <a:lvl3pPr>
              <a:tabLst>
                <a:tab pos="0" algn="l"/>
              </a:tabLst>
              <a:defRPr/>
            </a:lvl3pPr>
          </a:lstStyle>
          <a:p>
            <a:pPr lvl="0"/>
            <a:r>
              <a:rPr lang="en-US"/>
              <a:t>Click to edit Master text styles</a:t>
            </a:r>
          </a:p>
        </p:txBody>
      </p:sp>
      <p:sp>
        <p:nvSpPr>
          <p:cNvPr id="3" name="Content Placeholder 2"/>
          <p:cNvSpPr>
            <a:spLocks noGrp="1"/>
          </p:cNvSpPr>
          <p:nvPr>
            <p:ph sz="quarter" idx="13" hasCustomPrompt="1"/>
          </p:nvPr>
        </p:nvSpPr>
        <p:spPr>
          <a:xfrm>
            <a:off x="0" y="2819400"/>
            <a:ext cx="9144000" cy="3657600"/>
          </a:xfrm>
        </p:spPr>
        <p:txBody>
          <a:bodyPr/>
          <a:lstStyle>
            <a:lvl1pPr>
              <a:defRPr baseline="0"/>
            </a:lvl1pPr>
          </a:lstStyle>
          <a:p>
            <a:pPr lvl="0"/>
            <a:r>
              <a:rPr lang="en-US"/>
              <a:t>Image/Chart/Video</a:t>
            </a:r>
          </a:p>
        </p:txBody>
      </p:sp>
    </p:spTree>
    <p:extLst>
      <p:ext uri="{BB962C8B-B14F-4D97-AF65-F5344CB8AC3E}">
        <p14:creationId xmlns:p14="http://schemas.microsoft.com/office/powerpoint/2010/main" val="2771202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rms/Definitions">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0E7F5D8-77C3-4107-ABD9-BD96BC92A646}"/>
              </a:ext>
            </a:extLst>
          </p:cNvPr>
          <p:cNvSpPr>
            <a:spLocks noGrp="1"/>
          </p:cNvSpPr>
          <p:nvPr>
            <p:ph type="title" hasCustomPrompt="1"/>
          </p:nvPr>
        </p:nvSpPr>
        <p:spPr>
          <a:xfrm>
            <a:off x="0" y="0"/>
            <a:ext cx="9144000" cy="914400"/>
          </a:xfrm>
          <a:noFill/>
        </p:spPr>
        <p:txBody>
          <a:bodyPr>
            <a:noAutofit/>
          </a:bodyPr>
          <a:lstStyle>
            <a:lvl1pPr algn="ctr">
              <a:defRPr sz="3600">
                <a:solidFill>
                  <a:schemeClr val="tx1"/>
                </a:solidFill>
              </a:defRPr>
            </a:lvl1pPr>
          </a:lstStyle>
          <a:p>
            <a:r>
              <a:rPr lang="en-US"/>
              <a:t>Slide Title</a:t>
            </a:r>
          </a:p>
        </p:txBody>
      </p:sp>
      <p:sp>
        <p:nvSpPr>
          <p:cNvPr id="5" name="Text Placeholder 4"/>
          <p:cNvSpPr>
            <a:spLocks noGrp="1"/>
          </p:cNvSpPr>
          <p:nvPr>
            <p:ph type="body" sz="quarter" idx="11"/>
          </p:nvPr>
        </p:nvSpPr>
        <p:spPr>
          <a:xfrm>
            <a:off x="0" y="984502"/>
            <a:ext cx="9144000" cy="538163"/>
          </a:xfrm>
          <a:solidFill>
            <a:srgbClr val="FFFFFF">
              <a:alpha val="50196"/>
            </a:srgbClr>
          </a:solidFill>
          <a:ln>
            <a:solidFill>
              <a:srgbClr val="FFFFFF">
                <a:alpha val="50196"/>
              </a:srgbClr>
            </a:solidFill>
          </a:ln>
        </p:spPr>
        <p:txBody>
          <a:bodyPr>
            <a:normAutofit/>
          </a:bodyPr>
          <a:lstStyle>
            <a:lvl1pPr>
              <a:defRPr sz="2400"/>
            </a:lvl1pPr>
            <a:lvl2pPr marL="457200" indent="0">
              <a:buNone/>
              <a:defRPr/>
            </a:lvl2pPr>
          </a:lstStyle>
          <a:p>
            <a:pPr lvl="0"/>
            <a:r>
              <a:rPr lang="en-US"/>
              <a:t>Click to edit Master text styles</a:t>
            </a:r>
          </a:p>
        </p:txBody>
      </p:sp>
      <p:sp>
        <p:nvSpPr>
          <p:cNvPr id="6" name="Content Placeholder 5"/>
          <p:cNvSpPr>
            <a:spLocks noGrp="1"/>
          </p:cNvSpPr>
          <p:nvPr>
            <p:ph sz="quarter" idx="10"/>
          </p:nvPr>
        </p:nvSpPr>
        <p:spPr>
          <a:xfrm>
            <a:off x="0" y="1529074"/>
            <a:ext cx="9144000" cy="5024125"/>
          </a:xfrm>
        </p:spPr>
        <p:txBody>
          <a:bodyPr/>
          <a:lstStyle>
            <a:lvl1pPr>
              <a:spcBef>
                <a:spcPts val="0"/>
              </a:spcBef>
              <a:spcAft>
                <a:spcPts val="1200"/>
              </a:spcAft>
              <a:defRPr sz="2400"/>
            </a:lvl1pPr>
            <a:lvl2pPr>
              <a:spcBef>
                <a:spcPts val="0"/>
              </a:spcBef>
              <a:spcAft>
                <a:spcPts val="1200"/>
              </a:spcAft>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76306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topics">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8C2355F-351B-47F4-B296-B28508BF41AE}"/>
              </a:ext>
            </a:extLst>
          </p:cNvPr>
          <p:cNvSpPr>
            <a:spLocks noGrp="1"/>
          </p:cNvSpPr>
          <p:nvPr>
            <p:ph type="title" hasCustomPrompt="1"/>
          </p:nvPr>
        </p:nvSpPr>
        <p:spPr>
          <a:xfrm>
            <a:off x="0" y="0"/>
            <a:ext cx="9144000" cy="914400"/>
          </a:xfrm>
          <a:noFill/>
        </p:spPr>
        <p:txBody>
          <a:bodyPr>
            <a:noAutofit/>
          </a:bodyPr>
          <a:lstStyle>
            <a:lvl1pPr algn="ctr">
              <a:defRPr sz="3600">
                <a:solidFill>
                  <a:schemeClr val="tx1"/>
                </a:solidFill>
              </a:defRPr>
            </a:lvl1pPr>
          </a:lstStyle>
          <a:p>
            <a:r>
              <a:rPr lang="en-US"/>
              <a:t>Slide Title</a:t>
            </a:r>
          </a:p>
        </p:txBody>
      </p:sp>
      <p:sp>
        <p:nvSpPr>
          <p:cNvPr id="6" name="Content Placeholder 5"/>
          <p:cNvSpPr>
            <a:spLocks noGrp="1"/>
          </p:cNvSpPr>
          <p:nvPr>
            <p:ph sz="quarter" idx="12"/>
          </p:nvPr>
        </p:nvSpPr>
        <p:spPr>
          <a:xfrm>
            <a:off x="76200" y="990599"/>
            <a:ext cx="5486400" cy="1752251"/>
          </a:xfrm>
        </p:spPr>
        <p:txBody>
          <a:bodyPr/>
          <a:lstStyle/>
          <a:p>
            <a:pPr lvl="0"/>
            <a:r>
              <a:rPr lang="en-US"/>
              <a:t>Click to edit Master text styles</a:t>
            </a:r>
          </a:p>
        </p:txBody>
      </p:sp>
      <p:sp>
        <p:nvSpPr>
          <p:cNvPr id="11" name="Picture Placeholder 10"/>
          <p:cNvSpPr>
            <a:spLocks noGrp="1"/>
          </p:cNvSpPr>
          <p:nvPr>
            <p:ph type="pic" sz="quarter" idx="15"/>
          </p:nvPr>
        </p:nvSpPr>
        <p:spPr>
          <a:xfrm>
            <a:off x="5791200" y="990948"/>
            <a:ext cx="3200400" cy="1752251"/>
          </a:xfrm>
        </p:spPr>
        <p:txBody>
          <a:bodyPr/>
          <a:lstStyle/>
          <a:p>
            <a:r>
              <a:rPr lang="en-US"/>
              <a:t>Click icon to add picture</a:t>
            </a:r>
          </a:p>
        </p:txBody>
      </p:sp>
      <p:sp>
        <p:nvSpPr>
          <p:cNvPr id="7" name="Content Placeholder 5"/>
          <p:cNvSpPr>
            <a:spLocks noGrp="1"/>
          </p:cNvSpPr>
          <p:nvPr>
            <p:ph sz="quarter" idx="13"/>
          </p:nvPr>
        </p:nvSpPr>
        <p:spPr>
          <a:xfrm>
            <a:off x="76200" y="2895948"/>
            <a:ext cx="5486400" cy="1752251"/>
          </a:xfrm>
        </p:spPr>
        <p:txBody>
          <a:bodyPr/>
          <a:lstStyle/>
          <a:p>
            <a:pPr lvl="0"/>
            <a:r>
              <a:rPr lang="en-US"/>
              <a:t>Click to edit Master text styles</a:t>
            </a:r>
          </a:p>
        </p:txBody>
      </p:sp>
      <p:sp>
        <p:nvSpPr>
          <p:cNvPr id="12" name="Picture Placeholder 10"/>
          <p:cNvSpPr>
            <a:spLocks noGrp="1"/>
          </p:cNvSpPr>
          <p:nvPr>
            <p:ph type="pic" sz="quarter" idx="16"/>
          </p:nvPr>
        </p:nvSpPr>
        <p:spPr>
          <a:xfrm>
            <a:off x="5791200" y="2895948"/>
            <a:ext cx="3200400" cy="1752251"/>
          </a:xfrm>
        </p:spPr>
        <p:txBody>
          <a:bodyPr/>
          <a:lstStyle/>
          <a:p>
            <a:r>
              <a:rPr lang="en-US"/>
              <a:t>Click icon to add picture</a:t>
            </a:r>
          </a:p>
        </p:txBody>
      </p:sp>
      <p:sp>
        <p:nvSpPr>
          <p:cNvPr id="8" name="Content Placeholder 5"/>
          <p:cNvSpPr>
            <a:spLocks noGrp="1"/>
          </p:cNvSpPr>
          <p:nvPr>
            <p:ph sz="quarter" idx="14"/>
          </p:nvPr>
        </p:nvSpPr>
        <p:spPr>
          <a:xfrm>
            <a:off x="76200" y="4800948"/>
            <a:ext cx="5486400" cy="1752251"/>
          </a:xfrm>
        </p:spPr>
        <p:txBody>
          <a:bodyPr/>
          <a:lstStyle/>
          <a:p>
            <a:pPr lvl="0"/>
            <a:r>
              <a:rPr lang="en-US"/>
              <a:t>Click to edit Master text styles</a:t>
            </a:r>
          </a:p>
        </p:txBody>
      </p:sp>
      <p:sp>
        <p:nvSpPr>
          <p:cNvPr id="13" name="Picture Placeholder 10"/>
          <p:cNvSpPr>
            <a:spLocks noGrp="1"/>
          </p:cNvSpPr>
          <p:nvPr>
            <p:ph type="pic" sz="quarter" idx="17"/>
          </p:nvPr>
        </p:nvSpPr>
        <p:spPr>
          <a:xfrm>
            <a:off x="5791200" y="4800948"/>
            <a:ext cx="3200400" cy="1752251"/>
          </a:xfrm>
        </p:spPr>
        <p:txBody>
          <a:bodyPr/>
          <a:lstStyle/>
          <a:p>
            <a:r>
              <a:rPr lang="en-US"/>
              <a:t>Click icon to add picture</a:t>
            </a:r>
          </a:p>
        </p:txBody>
      </p:sp>
    </p:spTree>
    <p:extLst>
      <p:ext uri="{BB962C8B-B14F-4D97-AF65-F5344CB8AC3E}">
        <p14:creationId xmlns:p14="http://schemas.microsoft.com/office/powerpoint/2010/main" val="2276220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opics2">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433AE00-196E-46D3-A41B-D6D98037B9E9}"/>
              </a:ext>
            </a:extLst>
          </p:cNvPr>
          <p:cNvSpPr>
            <a:spLocks noGrp="1"/>
          </p:cNvSpPr>
          <p:nvPr>
            <p:ph type="title" hasCustomPrompt="1"/>
          </p:nvPr>
        </p:nvSpPr>
        <p:spPr>
          <a:xfrm>
            <a:off x="0" y="0"/>
            <a:ext cx="9144000" cy="914400"/>
          </a:xfrm>
          <a:noFill/>
        </p:spPr>
        <p:txBody>
          <a:bodyPr>
            <a:noAutofit/>
          </a:bodyPr>
          <a:lstStyle>
            <a:lvl1pPr algn="ctr">
              <a:defRPr sz="3600">
                <a:solidFill>
                  <a:schemeClr val="tx1"/>
                </a:solidFill>
              </a:defRPr>
            </a:lvl1pPr>
          </a:lstStyle>
          <a:p>
            <a:r>
              <a:rPr lang="en-US"/>
              <a:t>Slide Title</a:t>
            </a:r>
          </a:p>
        </p:txBody>
      </p:sp>
      <p:sp>
        <p:nvSpPr>
          <p:cNvPr id="6" name="Content Placeholder 5"/>
          <p:cNvSpPr>
            <a:spLocks noGrp="1"/>
          </p:cNvSpPr>
          <p:nvPr>
            <p:ph sz="quarter" idx="12"/>
          </p:nvPr>
        </p:nvSpPr>
        <p:spPr>
          <a:xfrm>
            <a:off x="76200" y="990600"/>
            <a:ext cx="2926080" cy="54864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5"/>
          <p:cNvSpPr>
            <a:spLocks noGrp="1"/>
          </p:cNvSpPr>
          <p:nvPr>
            <p:ph sz="quarter" idx="13"/>
          </p:nvPr>
        </p:nvSpPr>
        <p:spPr>
          <a:xfrm>
            <a:off x="3086100" y="990600"/>
            <a:ext cx="2926080" cy="54864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5"/>
          <p:cNvSpPr>
            <a:spLocks noGrp="1"/>
          </p:cNvSpPr>
          <p:nvPr>
            <p:ph sz="quarter" idx="14"/>
          </p:nvPr>
        </p:nvSpPr>
        <p:spPr>
          <a:xfrm>
            <a:off x="6096000" y="990600"/>
            <a:ext cx="2926080" cy="54864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206161"/>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0_30">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1C71A35-565C-4849-808A-63872E439D98}"/>
              </a:ext>
            </a:extLst>
          </p:cNvPr>
          <p:cNvSpPr>
            <a:spLocks noGrp="1"/>
          </p:cNvSpPr>
          <p:nvPr>
            <p:ph type="title" hasCustomPrompt="1"/>
          </p:nvPr>
        </p:nvSpPr>
        <p:spPr>
          <a:xfrm>
            <a:off x="0" y="0"/>
            <a:ext cx="9144000" cy="914400"/>
          </a:xfrm>
          <a:noFill/>
        </p:spPr>
        <p:txBody>
          <a:bodyPr>
            <a:noAutofit/>
          </a:bodyPr>
          <a:lstStyle>
            <a:lvl1pPr algn="ctr">
              <a:defRPr sz="3600">
                <a:solidFill>
                  <a:schemeClr val="tx1"/>
                </a:solidFill>
              </a:defRPr>
            </a:lvl1pPr>
          </a:lstStyle>
          <a:p>
            <a:r>
              <a:rPr lang="en-US"/>
              <a:t>Slide Title</a:t>
            </a:r>
          </a:p>
        </p:txBody>
      </p:sp>
      <p:sp>
        <p:nvSpPr>
          <p:cNvPr id="8" name="Content Placeholder 8"/>
          <p:cNvSpPr>
            <a:spLocks noGrp="1"/>
          </p:cNvSpPr>
          <p:nvPr>
            <p:ph sz="quarter" idx="12"/>
          </p:nvPr>
        </p:nvSpPr>
        <p:spPr>
          <a:xfrm>
            <a:off x="76200" y="990600"/>
            <a:ext cx="5334000" cy="5562600"/>
          </a:xfrm>
        </p:spPr>
        <p:txBody>
          <a:bodyPr/>
          <a:lstStyle>
            <a:lvl1pPr>
              <a:spcBef>
                <a:spcPts val="1200"/>
              </a:spcBef>
              <a:spcAft>
                <a:spcPts val="1200"/>
              </a:spcAft>
              <a:defRPr sz="2400"/>
            </a:lvl1pPr>
            <a:lvl2pPr>
              <a:defRPr sz="2000"/>
            </a:lvl2pPr>
            <a:lvl3pPr>
              <a:tabLst>
                <a:tab pos="0" algn="l"/>
              </a:tabLst>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11"/>
          <p:cNvSpPr>
            <a:spLocks noGrp="1"/>
          </p:cNvSpPr>
          <p:nvPr>
            <p:ph type="body" sz="quarter" idx="13"/>
          </p:nvPr>
        </p:nvSpPr>
        <p:spPr>
          <a:xfrm>
            <a:off x="5511800" y="990600"/>
            <a:ext cx="3556000" cy="556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119527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2_1/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8353B35-1B79-49C0-B3FD-29FF46223C11}"/>
              </a:ext>
            </a:extLst>
          </p:cNvPr>
          <p:cNvSpPr>
            <a:spLocks noGrp="1"/>
          </p:cNvSpPr>
          <p:nvPr>
            <p:ph type="title" hasCustomPrompt="1"/>
          </p:nvPr>
        </p:nvSpPr>
        <p:spPr>
          <a:xfrm>
            <a:off x="0" y="0"/>
            <a:ext cx="9144000" cy="914400"/>
          </a:xfrm>
          <a:noFill/>
        </p:spPr>
        <p:txBody>
          <a:bodyPr>
            <a:noAutofit/>
          </a:bodyPr>
          <a:lstStyle>
            <a:lvl1pPr algn="ctr">
              <a:defRPr sz="3600">
                <a:solidFill>
                  <a:schemeClr val="tx1"/>
                </a:solidFill>
              </a:defRPr>
            </a:lvl1pPr>
          </a:lstStyle>
          <a:p>
            <a:r>
              <a:rPr lang="en-US"/>
              <a:t>Slide Title</a:t>
            </a:r>
          </a:p>
        </p:txBody>
      </p:sp>
      <p:sp>
        <p:nvSpPr>
          <p:cNvPr id="8" name="Content Placeholder 8"/>
          <p:cNvSpPr>
            <a:spLocks noGrp="1"/>
          </p:cNvSpPr>
          <p:nvPr>
            <p:ph sz="quarter" idx="12"/>
          </p:nvPr>
        </p:nvSpPr>
        <p:spPr>
          <a:xfrm>
            <a:off x="228600" y="975360"/>
            <a:ext cx="4343400" cy="5577840"/>
          </a:xfrm>
        </p:spPr>
        <p:txBody>
          <a:bodyPr/>
          <a:lstStyle>
            <a:lvl3pPr>
              <a:tabLst>
                <a:tab pos="0" algn="l"/>
              </a:tabLst>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8"/>
          <p:cNvSpPr>
            <a:spLocks noGrp="1"/>
          </p:cNvSpPr>
          <p:nvPr>
            <p:ph sz="quarter" idx="13"/>
          </p:nvPr>
        </p:nvSpPr>
        <p:spPr>
          <a:xfrm>
            <a:off x="4648200" y="975360"/>
            <a:ext cx="4343400" cy="5577840"/>
          </a:xfrm>
        </p:spPr>
        <p:txBody>
          <a:bodyPr/>
          <a:lstStyle>
            <a:lvl3pPr>
              <a:tabLst>
                <a:tab pos="0" algn="l"/>
              </a:tabLst>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255370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0_30_1/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282F544-C007-4F1D-9F9A-BC6E1217C1D4}"/>
              </a:ext>
            </a:extLst>
          </p:cNvPr>
          <p:cNvSpPr>
            <a:spLocks noGrp="1"/>
          </p:cNvSpPr>
          <p:nvPr>
            <p:ph type="title" hasCustomPrompt="1"/>
          </p:nvPr>
        </p:nvSpPr>
        <p:spPr>
          <a:xfrm>
            <a:off x="0" y="0"/>
            <a:ext cx="9144000" cy="914400"/>
          </a:xfrm>
          <a:noFill/>
        </p:spPr>
        <p:txBody>
          <a:bodyPr>
            <a:noAutofit/>
          </a:bodyPr>
          <a:lstStyle>
            <a:lvl1pPr algn="ctr">
              <a:defRPr sz="3600">
                <a:solidFill>
                  <a:schemeClr val="tx1"/>
                </a:solidFill>
              </a:defRPr>
            </a:lvl1pPr>
          </a:lstStyle>
          <a:p>
            <a:r>
              <a:rPr lang="en-US"/>
              <a:t>Slide Title</a:t>
            </a:r>
          </a:p>
        </p:txBody>
      </p:sp>
      <p:sp>
        <p:nvSpPr>
          <p:cNvPr id="9" name="Content Placeholder 8"/>
          <p:cNvSpPr>
            <a:spLocks noGrp="1"/>
          </p:cNvSpPr>
          <p:nvPr>
            <p:ph sz="quarter" idx="12"/>
          </p:nvPr>
        </p:nvSpPr>
        <p:spPr>
          <a:xfrm>
            <a:off x="141288" y="914400"/>
            <a:ext cx="5334000" cy="5638800"/>
          </a:xfrm>
        </p:spPr>
        <p:txBody>
          <a:bodyPr/>
          <a:lstStyle>
            <a:lvl3pPr>
              <a:tabLst>
                <a:tab pos="0" algn="l"/>
              </a:tabLst>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11"/>
          <p:cNvSpPr>
            <a:spLocks noGrp="1"/>
          </p:cNvSpPr>
          <p:nvPr>
            <p:ph type="body" sz="quarter" idx="13"/>
          </p:nvPr>
        </p:nvSpPr>
        <p:spPr>
          <a:xfrm>
            <a:off x="5486400" y="914400"/>
            <a:ext cx="3516312" cy="27587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p:cNvSpPr>
            <a:spLocks noGrp="1"/>
          </p:cNvSpPr>
          <p:nvPr>
            <p:ph type="body" sz="quarter" idx="14"/>
          </p:nvPr>
        </p:nvSpPr>
        <p:spPr>
          <a:xfrm>
            <a:off x="5486400" y="3733798"/>
            <a:ext cx="3516312" cy="28194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38013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knowledge check">
    <p:bg>
      <p:bgPr>
        <a:solidFill>
          <a:schemeClr val="accent3"/>
        </a:solidFill>
        <a:effectLst/>
      </p:bgPr>
    </p:bg>
    <p:spTree>
      <p:nvGrpSpPr>
        <p:cNvPr id="1" name=""/>
        <p:cNvGrpSpPr/>
        <p:nvPr/>
      </p:nvGrpSpPr>
      <p:grpSpPr>
        <a:xfrm>
          <a:off x="0" y="0"/>
          <a:ext cx="0" cy="0"/>
          <a:chOff x="0" y="0"/>
          <a:chExt cx="0" cy="0"/>
        </a:xfrm>
      </p:grpSpPr>
      <p:sp>
        <p:nvSpPr>
          <p:cNvPr id="8" name="Title 1"/>
          <p:cNvSpPr>
            <a:spLocks noGrp="1"/>
          </p:cNvSpPr>
          <p:nvPr>
            <p:ph type="title" hasCustomPrompt="1"/>
          </p:nvPr>
        </p:nvSpPr>
        <p:spPr>
          <a:xfrm>
            <a:off x="0" y="0"/>
            <a:ext cx="9144000" cy="914400"/>
          </a:xfrm>
          <a:noFill/>
        </p:spPr>
        <p:txBody>
          <a:bodyPr>
            <a:noAutofit/>
          </a:bodyPr>
          <a:lstStyle>
            <a:lvl1pPr algn="ctr">
              <a:defRPr sz="3600">
                <a:solidFill>
                  <a:schemeClr val="bg1"/>
                </a:solidFill>
              </a:defRPr>
            </a:lvl1pPr>
          </a:lstStyle>
          <a:p>
            <a:r>
              <a:rPr lang="en-US"/>
              <a:t>Knowledge Check</a:t>
            </a:r>
          </a:p>
        </p:txBody>
      </p:sp>
      <p:sp>
        <p:nvSpPr>
          <p:cNvPr id="6" name="Content Placeholder 5"/>
          <p:cNvSpPr>
            <a:spLocks noGrp="1"/>
          </p:cNvSpPr>
          <p:nvPr>
            <p:ph sz="quarter" idx="10" hasCustomPrompt="1"/>
          </p:nvPr>
        </p:nvSpPr>
        <p:spPr>
          <a:xfrm>
            <a:off x="0" y="838200"/>
            <a:ext cx="9144000" cy="762000"/>
          </a:xfrm>
          <a:solidFill>
            <a:schemeClr val="bg1"/>
          </a:solidFill>
        </p:spPr>
        <p:txBody>
          <a:bodyPr/>
          <a:lstStyle>
            <a:lvl1pPr marL="0" indent="0">
              <a:buNone/>
              <a:defRPr sz="2400"/>
            </a:lvl1pPr>
          </a:lstStyle>
          <a:p>
            <a:pPr lvl="0"/>
            <a:r>
              <a:rPr lang="en-US"/>
              <a:t>Question?</a:t>
            </a:r>
          </a:p>
        </p:txBody>
      </p:sp>
      <p:sp>
        <p:nvSpPr>
          <p:cNvPr id="7" name="Content Placeholder 5"/>
          <p:cNvSpPr>
            <a:spLocks noGrp="1"/>
          </p:cNvSpPr>
          <p:nvPr>
            <p:ph sz="quarter" idx="11" hasCustomPrompt="1"/>
          </p:nvPr>
        </p:nvSpPr>
        <p:spPr>
          <a:xfrm>
            <a:off x="0" y="1646238"/>
            <a:ext cx="4495800" cy="4906962"/>
          </a:xfrm>
          <a:solidFill>
            <a:schemeClr val="bg1"/>
          </a:solidFill>
        </p:spPr>
        <p:txBody>
          <a:bodyPr/>
          <a:lstStyle>
            <a:lvl1pPr marL="0" indent="0">
              <a:buNone/>
              <a:defRPr sz="2400"/>
            </a:lvl1pPr>
          </a:lstStyle>
          <a:p>
            <a:pPr lvl="0"/>
            <a:r>
              <a:rPr lang="en-US"/>
              <a:t>Answer:</a:t>
            </a:r>
          </a:p>
        </p:txBody>
      </p:sp>
      <p:sp>
        <p:nvSpPr>
          <p:cNvPr id="11" name="Content Placeholder 5"/>
          <p:cNvSpPr>
            <a:spLocks noGrp="1"/>
          </p:cNvSpPr>
          <p:nvPr>
            <p:ph sz="quarter" idx="12" hasCustomPrompt="1"/>
          </p:nvPr>
        </p:nvSpPr>
        <p:spPr>
          <a:xfrm>
            <a:off x="4648200" y="1646238"/>
            <a:ext cx="4495800" cy="4906962"/>
          </a:xfrm>
          <a:solidFill>
            <a:schemeClr val="bg1"/>
          </a:solidFill>
        </p:spPr>
        <p:txBody>
          <a:bodyPr/>
          <a:lstStyle>
            <a:lvl1pPr marL="0" indent="0">
              <a:buNone/>
              <a:defRPr sz="2400"/>
            </a:lvl1pPr>
          </a:lstStyle>
          <a:p>
            <a:pPr lvl="0"/>
            <a:r>
              <a:rPr lang="en-US"/>
              <a:t>Answer:</a:t>
            </a:r>
          </a:p>
        </p:txBody>
      </p:sp>
    </p:spTree>
    <p:extLst>
      <p:ext uri="{BB962C8B-B14F-4D97-AF65-F5344CB8AC3E}">
        <p14:creationId xmlns:p14="http://schemas.microsoft.com/office/powerpoint/2010/main" val="53652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p:nvPr userDrawn="1"/>
        </p:nvSpPr>
        <p:spPr>
          <a:xfrm>
            <a:off x="0" y="6587544"/>
            <a:ext cx="9144000" cy="291368"/>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8" name="Google Shape;10;p1"/>
          <p:cNvSpPr txBox="1">
            <a:spLocks/>
          </p:cNvSpPr>
          <p:nvPr userDrawn="1"/>
        </p:nvSpPr>
        <p:spPr>
          <a:xfrm>
            <a:off x="-1" y="6587544"/>
            <a:ext cx="7614303" cy="291368"/>
          </a:xfrm>
          <a:prstGeom prst="rect">
            <a:avLst/>
          </a:prstGeom>
          <a:noFill/>
          <a:ln>
            <a:noFill/>
          </a:ln>
        </p:spPr>
        <p:txBody>
          <a:bodyPr spcFirstLastPara="1" wrap="square" lIns="91425" tIns="91425" rIns="91425" bIns="91425" anchor="ctr" anchorCtr="0"/>
          <a:lstStyle>
            <a:defPPr>
              <a:defRPr lang="en-US"/>
            </a:defPPr>
            <a:lvl1pPr marL="0" marR="0" lvl="0" algn="l" defTabSz="457200" rtl="0" eaLnBrk="1" latinLnBrk="0" hangingPunct="1">
              <a:spcBef>
                <a:spcPts val="0"/>
              </a:spcBef>
              <a:spcAft>
                <a:spcPts val="0"/>
              </a:spcAft>
              <a:buSzPts val="1400"/>
              <a:buNone/>
              <a:defRPr sz="1200" b="1" i="0" u="none" strike="noStrike" kern="1200" cap="none">
                <a:solidFill>
                  <a:schemeClr val="bg2"/>
                </a:solidFill>
                <a:latin typeface="Calibri"/>
                <a:ea typeface="Calibri"/>
                <a:cs typeface="Calibri"/>
                <a:sym typeface="Calibri"/>
              </a:defRPr>
            </a:lvl1pPr>
            <a:lvl2pPr marL="457200" marR="0" lvl="1" algn="l" defTabSz="457200" rtl="0" eaLnBrk="1" latinLnBrk="0" hangingPunct="1">
              <a:spcBef>
                <a:spcPts val="0"/>
              </a:spcBef>
              <a:spcAft>
                <a:spcPts val="0"/>
              </a:spcAft>
              <a:buSzPts val="1400"/>
              <a:buNone/>
              <a:defRPr sz="1800" b="0" i="0" u="none" strike="noStrike" kern="1200" cap="none">
                <a:solidFill>
                  <a:schemeClr val="dk1"/>
                </a:solidFill>
                <a:latin typeface="Calibri"/>
                <a:ea typeface="Calibri"/>
                <a:cs typeface="Calibri"/>
                <a:sym typeface="Calibri"/>
              </a:defRPr>
            </a:lvl2pPr>
            <a:lvl3pPr marL="914400" marR="0" lvl="2" algn="l" defTabSz="457200" rtl="0" eaLnBrk="1" latinLnBrk="0" hangingPunct="1">
              <a:spcBef>
                <a:spcPts val="0"/>
              </a:spcBef>
              <a:spcAft>
                <a:spcPts val="0"/>
              </a:spcAft>
              <a:buSzPts val="1400"/>
              <a:buNone/>
              <a:defRPr sz="1800" b="0" i="0" u="none" strike="noStrike" kern="1200" cap="none">
                <a:solidFill>
                  <a:schemeClr val="dk1"/>
                </a:solidFill>
                <a:latin typeface="Calibri"/>
                <a:ea typeface="Calibri"/>
                <a:cs typeface="Calibri"/>
                <a:sym typeface="Calibri"/>
              </a:defRPr>
            </a:lvl3pPr>
            <a:lvl4pPr marL="1371600" marR="0" lvl="3" algn="l" defTabSz="457200" rtl="0" eaLnBrk="1" latinLnBrk="0" hangingPunct="1">
              <a:spcBef>
                <a:spcPts val="0"/>
              </a:spcBef>
              <a:spcAft>
                <a:spcPts val="0"/>
              </a:spcAft>
              <a:buSzPts val="1400"/>
              <a:buNone/>
              <a:defRPr sz="1800" b="0" i="0" u="none" strike="noStrike" kern="1200" cap="none">
                <a:solidFill>
                  <a:schemeClr val="dk1"/>
                </a:solidFill>
                <a:latin typeface="Calibri"/>
                <a:ea typeface="Calibri"/>
                <a:cs typeface="Calibri"/>
                <a:sym typeface="Calibri"/>
              </a:defRPr>
            </a:lvl4pPr>
            <a:lvl5pPr marL="1828800" marR="0" lvl="4" algn="l" defTabSz="457200" rtl="0" eaLnBrk="1" latinLnBrk="0" hangingPunct="1">
              <a:spcBef>
                <a:spcPts val="0"/>
              </a:spcBef>
              <a:spcAft>
                <a:spcPts val="0"/>
              </a:spcAft>
              <a:buSzPts val="1400"/>
              <a:buNone/>
              <a:defRPr sz="1800" b="0" i="0" u="none" strike="noStrike" kern="1200" cap="none">
                <a:solidFill>
                  <a:schemeClr val="dk1"/>
                </a:solidFill>
                <a:latin typeface="Calibri"/>
                <a:ea typeface="Calibri"/>
                <a:cs typeface="Calibri"/>
                <a:sym typeface="Calibri"/>
              </a:defRPr>
            </a:lvl5pPr>
            <a:lvl6pPr marL="2286000" marR="0" lvl="5" algn="l" defTabSz="457200" rtl="0" eaLnBrk="1" latinLnBrk="0" hangingPunct="1">
              <a:spcBef>
                <a:spcPts val="0"/>
              </a:spcBef>
              <a:spcAft>
                <a:spcPts val="0"/>
              </a:spcAft>
              <a:buSzPts val="1400"/>
              <a:buNone/>
              <a:defRPr sz="1800" b="0" i="0" u="none" strike="noStrike" kern="1200" cap="none">
                <a:solidFill>
                  <a:schemeClr val="dk1"/>
                </a:solidFill>
                <a:latin typeface="Calibri"/>
                <a:ea typeface="Calibri"/>
                <a:cs typeface="Calibri"/>
                <a:sym typeface="Calibri"/>
              </a:defRPr>
            </a:lvl6pPr>
            <a:lvl7pPr marL="2743200" marR="0" lvl="6" algn="l" defTabSz="457200" rtl="0" eaLnBrk="1" latinLnBrk="0" hangingPunct="1">
              <a:spcBef>
                <a:spcPts val="0"/>
              </a:spcBef>
              <a:spcAft>
                <a:spcPts val="0"/>
              </a:spcAft>
              <a:buSzPts val="1400"/>
              <a:buNone/>
              <a:defRPr sz="1800" b="0" i="0" u="none" strike="noStrike" kern="1200" cap="none">
                <a:solidFill>
                  <a:schemeClr val="dk1"/>
                </a:solidFill>
                <a:latin typeface="Calibri"/>
                <a:ea typeface="Calibri"/>
                <a:cs typeface="Calibri"/>
                <a:sym typeface="Calibri"/>
              </a:defRPr>
            </a:lvl7pPr>
            <a:lvl8pPr marL="3200400" marR="0" lvl="7" algn="l" defTabSz="457200" rtl="0" eaLnBrk="1" latinLnBrk="0" hangingPunct="1">
              <a:spcBef>
                <a:spcPts val="0"/>
              </a:spcBef>
              <a:spcAft>
                <a:spcPts val="0"/>
              </a:spcAft>
              <a:buSzPts val="1400"/>
              <a:buNone/>
              <a:defRPr sz="1800" b="0" i="0" u="none" strike="noStrike" kern="1200" cap="none">
                <a:solidFill>
                  <a:schemeClr val="dk1"/>
                </a:solidFill>
                <a:latin typeface="Calibri"/>
                <a:ea typeface="Calibri"/>
                <a:cs typeface="Calibri"/>
                <a:sym typeface="Calibri"/>
              </a:defRPr>
            </a:lvl8pPr>
            <a:lvl9pPr marL="3657600" marR="0" lvl="8" algn="l" defTabSz="457200" rtl="0" eaLnBrk="1" latinLnBrk="0" hangingPunct="1">
              <a:spcBef>
                <a:spcPts val="0"/>
              </a:spcBef>
              <a:spcAft>
                <a:spcPts val="0"/>
              </a:spcAft>
              <a:buSzPts val="1400"/>
              <a:buNone/>
              <a:defRPr sz="1800" b="0" i="0" u="none" strike="noStrike" kern="1200" cap="none">
                <a:solidFill>
                  <a:schemeClr val="dk1"/>
                </a:solidFill>
                <a:latin typeface="Calibri"/>
                <a:ea typeface="Calibri"/>
                <a:cs typeface="Calibri"/>
                <a:sym typeface="Calibri"/>
              </a:defRPr>
            </a:lvl9pPr>
          </a:lstStyle>
          <a:p>
            <a:r>
              <a:rPr lang="en-US" sz="1200" b="1" i="0" u="none" strike="noStrike" kern="1200" cap="none" dirty="0">
                <a:solidFill>
                  <a:schemeClr val="tx1"/>
                </a:solidFill>
                <a:latin typeface="Calibri"/>
                <a:ea typeface="Calibri"/>
                <a:cs typeface="Calibri"/>
                <a:sym typeface="Calibri"/>
              </a:rPr>
              <a:t>S-112: Introduction to Chainsaw Operations Unit 12: Chainsaw Components, Maintenance, and Repairs</a:t>
            </a:r>
          </a:p>
        </p:txBody>
      </p:sp>
      <p:sp>
        <p:nvSpPr>
          <p:cNvPr id="9" name="Google Shape;11;p1"/>
          <p:cNvSpPr txBox="1">
            <a:spLocks/>
          </p:cNvSpPr>
          <p:nvPr userDrawn="1"/>
        </p:nvSpPr>
        <p:spPr>
          <a:xfrm>
            <a:off x="7008909" y="6587545"/>
            <a:ext cx="2133600" cy="291369"/>
          </a:xfrm>
          <a:prstGeom prst="rect">
            <a:avLst/>
          </a:prstGeom>
          <a:noFill/>
          <a:ln>
            <a:noFill/>
          </a:ln>
        </p:spPr>
        <p:txBody>
          <a:bodyPr spcFirstLastPara="1" wrap="square" lIns="91425" tIns="45700" rIns="91425" bIns="45700" anchor="ctr" anchorCtr="0">
            <a:noAutofit/>
          </a:bodyPr>
          <a:lstStyle>
            <a:defPPr>
              <a:defRPr lang="en-US"/>
            </a:defPPr>
            <a:lvl1pPr marL="0" marR="0" lvl="0" indent="0" algn="r" defTabSz="457200" rtl="0" eaLnBrk="1" latinLnBrk="0" hangingPunct="1">
              <a:spcBef>
                <a:spcPts val="0"/>
              </a:spcBef>
              <a:buNone/>
              <a:defRPr sz="1200" b="1" i="0" u="none" strike="noStrike" kern="1200" cap="none">
                <a:solidFill>
                  <a:schemeClr val="bg2"/>
                </a:solidFill>
                <a:latin typeface="Calibri"/>
                <a:ea typeface="Calibri"/>
                <a:cs typeface="Calibri"/>
                <a:sym typeface="Calibri"/>
              </a:defRPr>
            </a:lvl1pPr>
            <a:lvl2pPr marL="0" marR="0" lvl="1" indent="0" algn="r" defTabSz="457200" rtl="0" eaLnBrk="1" latinLnBrk="0" hangingPunct="1">
              <a:spcBef>
                <a:spcPts val="0"/>
              </a:spcBef>
              <a:buNone/>
              <a:defRPr sz="1200" b="0" i="0" u="none" strike="noStrike" kern="1200" cap="none">
                <a:solidFill>
                  <a:srgbClr val="9A9A9C"/>
                </a:solidFill>
                <a:latin typeface="Calibri"/>
                <a:ea typeface="Calibri"/>
                <a:cs typeface="Calibri"/>
                <a:sym typeface="Calibri"/>
              </a:defRPr>
            </a:lvl2pPr>
            <a:lvl3pPr marL="0" marR="0" lvl="2" indent="0" algn="r" defTabSz="457200" rtl="0" eaLnBrk="1" latinLnBrk="0" hangingPunct="1">
              <a:spcBef>
                <a:spcPts val="0"/>
              </a:spcBef>
              <a:buNone/>
              <a:defRPr sz="1200" b="0" i="0" u="none" strike="noStrike" kern="1200" cap="none">
                <a:solidFill>
                  <a:srgbClr val="9A9A9C"/>
                </a:solidFill>
                <a:latin typeface="Calibri"/>
                <a:ea typeface="Calibri"/>
                <a:cs typeface="Calibri"/>
                <a:sym typeface="Calibri"/>
              </a:defRPr>
            </a:lvl3pPr>
            <a:lvl4pPr marL="0" marR="0" lvl="3" indent="0" algn="r" defTabSz="457200" rtl="0" eaLnBrk="1" latinLnBrk="0" hangingPunct="1">
              <a:spcBef>
                <a:spcPts val="0"/>
              </a:spcBef>
              <a:buNone/>
              <a:defRPr sz="1200" b="0" i="0" u="none" strike="noStrike" kern="1200" cap="none">
                <a:solidFill>
                  <a:srgbClr val="9A9A9C"/>
                </a:solidFill>
                <a:latin typeface="Calibri"/>
                <a:ea typeface="Calibri"/>
                <a:cs typeface="Calibri"/>
                <a:sym typeface="Calibri"/>
              </a:defRPr>
            </a:lvl4pPr>
            <a:lvl5pPr marL="0" marR="0" lvl="4" indent="0" algn="r" defTabSz="457200" rtl="0" eaLnBrk="1" latinLnBrk="0" hangingPunct="1">
              <a:spcBef>
                <a:spcPts val="0"/>
              </a:spcBef>
              <a:buNone/>
              <a:defRPr sz="1200" b="0" i="0" u="none" strike="noStrike" kern="1200" cap="none">
                <a:solidFill>
                  <a:srgbClr val="9A9A9C"/>
                </a:solidFill>
                <a:latin typeface="Calibri"/>
                <a:ea typeface="Calibri"/>
                <a:cs typeface="Calibri"/>
                <a:sym typeface="Calibri"/>
              </a:defRPr>
            </a:lvl5pPr>
            <a:lvl6pPr marL="0" marR="0" lvl="5" indent="0" algn="r" defTabSz="457200" rtl="0" eaLnBrk="1" latinLnBrk="0" hangingPunct="1">
              <a:spcBef>
                <a:spcPts val="0"/>
              </a:spcBef>
              <a:buNone/>
              <a:defRPr sz="1200" b="0" i="0" u="none" strike="noStrike" kern="1200" cap="none">
                <a:solidFill>
                  <a:srgbClr val="9A9A9C"/>
                </a:solidFill>
                <a:latin typeface="Calibri"/>
                <a:ea typeface="Calibri"/>
                <a:cs typeface="Calibri"/>
                <a:sym typeface="Calibri"/>
              </a:defRPr>
            </a:lvl6pPr>
            <a:lvl7pPr marL="0" marR="0" lvl="6" indent="0" algn="r" defTabSz="457200" rtl="0" eaLnBrk="1" latinLnBrk="0" hangingPunct="1">
              <a:spcBef>
                <a:spcPts val="0"/>
              </a:spcBef>
              <a:buNone/>
              <a:defRPr sz="1200" b="0" i="0" u="none" strike="noStrike" kern="1200" cap="none">
                <a:solidFill>
                  <a:srgbClr val="9A9A9C"/>
                </a:solidFill>
                <a:latin typeface="Calibri"/>
                <a:ea typeface="Calibri"/>
                <a:cs typeface="Calibri"/>
                <a:sym typeface="Calibri"/>
              </a:defRPr>
            </a:lvl7pPr>
            <a:lvl8pPr marL="0" marR="0" lvl="7" indent="0" algn="r" defTabSz="457200" rtl="0" eaLnBrk="1" latinLnBrk="0" hangingPunct="1">
              <a:spcBef>
                <a:spcPts val="0"/>
              </a:spcBef>
              <a:buNone/>
              <a:defRPr sz="1200" b="0" i="0" u="none" strike="noStrike" kern="1200" cap="none">
                <a:solidFill>
                  <a:srgbClr val="9A9A9C"/>
                </a:solidFill>
                <a:latin typeface="Calibri"/>
                <a:ea typeface="Calibri"/>
                <a:cs typeface="Calibri"/>
                <a:sym typeface="Calibri"/>
              </a:defRPr>
            </a:lvl8pPr>
            <a:lvl9pPr marL="0" marR="0" lvl="8" indent="0" algn="r" defTabSz="457200" rtl="0" eaLnBrk="1" latinLnBrk="0" hangingPunct="1">
              <a:spcBef>
                <a:spcPts val="0"/>
              </a:spcBef>
              <a:buNone/>
              <a:defRPr sz="1200" b="0" i="0" u="none" strike="noStrike" kern="1200" cap="none">
                <a:solidFill>
                  <a:srgbClr val="9A9A9C"/>
                </a:solidFill>
                <a:latin typeface="Calibri"/>
                <a:ea typeface="Calibri"/>
                <a:cs typeface="Calibri"/>
                <a:sym typeface="Calibri"/>
              </a:defRPr>
            </a:lvl9pPr>
          </a:lstStyle>
          <a:p>
            <a:fld id="{00000000-1234-1234-1234-123412341234}" type="slidenum">
              <a:rPr lang="en-US" smtClean="0">
                <a:solidFill>
                  <a:schemeClr val="tx1"/>
                </a:solidFill>
              </a:rPr>
              <a:pPr/>
              <a:t>‹#›</a:t>
            </a:fld>
            <a:endParaRPr lang="en-US">
              <a:solidFill>
                <a:schemeClr val="tx1"/>
              </a:solidFill>
            </a:endParaRPr>
          </a:p>
        </p:txBody>
      </p:sp>
    </p:spTree>
    <p:extLst>
      <p:ext uri="{BB962C8B-B14F-4D97-AF65-F5344CB8AC3E}">
        <p14:creationId xmlns:p14="http://schemas.microsoft.com/office/powerpoint/2010/main" val="243136837"/>
      </p:ext>
    </p:extLst>
  </p:cSld>
  <p:clrMap bg1="lt1" tx1="dk1" bg2="lt2" tx2="dk2" accent1="accent1" accent2="accent2" accent3="accent3" accent4="accent4" accent5="accent5" accent6="accent6" hlink="hlink" folHlink="folHlink"/>
  <p:sldLayoutIdLst>
    <p:sldLayoutId id="2147483653" r:id="rId1"/>
    <p:sldLayoutId id="2147483663" r:id="rId2"/>
    <p:sldLayoutId id="2147483664" r:id="rId3"/>
    <p:sldLayoutId id="2147483665" r:id="rId4"/>
    <p:sldLayoutId id="2147483675" r:id="rId5"/>
    <p:sldLayoutId id="2147483666" r:id="rId6"/>
    <p:sldLayoutId id="2147483667" r:id="rId7"/>
    <p:sldLayoutId id="2147483669" r:id="rId8"/>
    <p:sldLayoutId id="2147483670" r:id="rId9"/>
    <p:sldLayoutId id="2147483671" r:id="rId10"/>
    <p:sldLayoutId id="2147483673" r:id="rId11"/>
  </p:sldLayoutIdLst>
  <p:hf hdr="0" dt="0"/>
  <p:txStyles>
    <p:titleStyle>
      <a:lvl1pPr algn="ctr" defTabSz="914400" rtl="0" eaLnBrk="1" latinLnBrk="0" hangingPunct="1">
        <a:spcBef>
          <a:spcPct val="0"/>
        </a:spcBef>
        <a:buNone/>
        <a:defRPr sz="3600" b="1" kern="1200">
          <a:solidFill>
            <a:schemeClr val="tx1"/>
          </a:solidFill>
          <a:latin typeface="Verdana" panose="020B0604030504040204" pitchFamily="34" charset="0"/>
          <a:ea typeface="Verdana" panose="020B0604030504040204" pitchFamily="34" charset="0"/>
          <a:cs typeface="+mj-cs"/>
        </a:defRPr>
      </a:lvl1pPr>
    </p:titleStyle>
    <p:bodyStyle>
      <a:lvl1pPr marL="342900" indent="-342900" algn="l" defTabSz="914400" rtl="0" eaLnBrk="1" latinLnBrk="0" hangingPunct="1">
        <a:spcBef>
          <a:spcPts val="0"/>
        </a:spcBef>
        <a:spcAft>
          <a:spcPts val="1200"/>
        </a:spcAft>
        <a:buFont typeface="Arial" panose="020B0604020202020204" pitchFamily="34" charset="0"/>
        <a:buChar char="•"/>
        <a:defRPr sz="2400" b="1" kern="1200">
          <a:solidFill>
            <a:schemeClr val="tx1"/>
          </a:solidFill>
          <a:latin typeface="Verdana" panose="020B0604030504040204" pitchFamily="34" charset="0"/>
          <a:ea typeface="Verdana" panose="020B0604030504040204" pitchFamily="34" charset="0"/>
          <a:cs typeface="+mn-cs"/>
        </a:defRPr>
      </a:lvl1pPr>
      <a:lvl2pPr marL="742950" indent="-285750" algn="l" defTabSz="914400" rtl="0" eaLnBrk="1" latinLnBrk="0" hangingPunct="1">
        <a:spcBef>
          <a:spcPct val="20000"/>
        </a:spcBef>
        <a:buFont typeface="Arial" panose="020B0604020202020204" pitchFamily="34" charset="0"/>
        <a:buChar char="–"/>
        <a:defRPr sz="2000" b="1" kern="1200">
          <a:solidFill>
            <a:schemeClr val="tx1"/>
          </a:solidFill>
          <a:latin typeface="Verdana" panose="020B0604030504040204" pitchFamily="34" charset="0"/>
          <a:ea typeface="Verdana" panose="020B0604030504040204" pitchFamily="34" charset="0"/>
          <a:cs typeface="+mn-cs"/>
        </a:defRPr>
      </a:lvl2pPr>
      <a:lvl3pPr marL="1143000" indent="-228600" algn="l" defTabSz="914400" rtl="0" eaLnBrk="1" latinLnBrk="0" hangingPunct="1">
        <a:spcBef>
          <a:spcPct val="20000"/>
        </a:spcBef>
        <a:buFont typeface="Arial" panose="020B0604020202020204" pitchFamily="34" charset="0"/>
        <a:buChar char="•"/>
        <a:defRPr sz="2000" b="1" kern="1200">
          <a:solidFill>
            <a:schemeClr val="tx1"/>
          </a:solidFill>
          <a:latin typeface="Verdana" panose="020B0604030504040204" pitchFamily="34" charset="0"/>
          <a:ea typeface="Verdana" panose="020B0604030504040204" pitchFamily="34" charset="0"/>
          <a:cs typeface="+mn-cs"/>
        </a:defRPr>
      </a:lvl3pPr>
      <a:lvl4pPr marL="1600200" indent="-228600" algn="l" defTabSz="914400" rtl="0" eaLnBrk="1" latinLnBrk="0" hangingPunct="1">
        <a:spcBef>
          <a:spcPct val="20000"/>
        </a:spcBef>
        <a:buFont typeface="Arial" panose="020B0604020202020204" pitchFamily="34" charset="0"/>
        <a:buChar char="–"/>
        <a:defRPr sz="1600" b="1" kern="1200">
          <a:solidFill>
            <a:schemeClr val="tx1"/>
          </a:solidFill>
          <a:latin typeface="Verdana" panose="020B0604030504040204" pitchFamily="34" charset="0"/>
          <a:ea typeface="Verdana" panose="020B0604030504040204" pitchFamily="34" charset="0"/>
          <a:cs typeface="+mn-cs"/>
        </a:defRPr>
      </a:lvl4pPr>
      <a:lvl5pPr marL="2057400" indent="-228600" algn="l" defTabSz="914400" rtl="0" eaLnBrk="1" latinLnBrk="0" hangingPunct="1">
        <a:spcBef>
          <a:spcPct val="20000"/>
        </a:spcBef>
        <a:buFont typeface="Arial" panose="020B0604020202020204" pitchFamily="34" charset="0"/>
        <a:buChar char="»"/>
        <a:defRPr sz="1600" b="1" kern="1200">
          <a:solidFill>
            <a:schemeClr val="tx1"/>
          </a:solidFill>
          <a:latin typeface="Verdana" panose="020B0604030504040204" pitchFamily="34" charset="0"/>
          <a:ea typeface="Verdana" panose="020B0604030504040204" pitchFamily="34" charset="0"/>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3.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notesSlide" Target="../notesSlides/notesSlide5.xml"/><Relationship Id="rId7" Type="http://schemas.openxmlformats.org/officeDocument/2006/relationships/image" Target="../media/image7.jpeg"/><Relationship Id="rId2" Type="http://schemas.openxmlformats.org/officeDocument/2006/relationships/slideLayout" Target="../slideLayouts/slideLayout3.xml"/><Relationship Id="rId1" Type="http://schemas.openxmlformats.org/officeDocument/2006/relationships/tags" Target="../tags/tag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 Id="rId9"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video" Target="../media/media1.mp4"/><Relationship Id="rId7" Type="http://schemas.microsoft.com/office/2017/04/relationships/track" Target="../media/track1.vtt"/><Relationship Id="rId2" Type="http://schemas.microsoft.com/office/2007/relationships/media" Target="../media/media1.mp4"/><Relationship Id="rId1" Type="http://schemas.openxmlformats.org/officeDocument/2006/relationships/tags" Target="../tags/tag8.xml"/><Relationship Id="rId6" Type="http://schemas.openxmlformats.org/officeDocument/2006/relationships/notesSlide" Target="../notesSlides/notesSlide6.xml"/><Relationship Id="rId5" Type="http://schemas.openxmlformats.org/officeDocument/2006/relationships/slideLayout" Target="../slideLayouts/slideLayout3.xml"/><Relationship Id="rId4" Type="http://schemas.openxmlformats.org/officeDocument/2006/relationships/tags" Target="../tags/tag9.xml"/></Relationships>
</file>

<file path=ppt/slides/_rels/slide7.xml.rels><?xml version="1.0" encoding="UTF-8" standalone="yes"?>
<Relationships xmlns="http://schemas.openxmlformats.org/package/2006/relationships"><Relationship Id="rId3" Type="http://schemas.openxmlformats.org/officeDocument/2006/relationships/video" Target="../media/media2.mp4"/><Relationship Id="rId7" Type="http://schemas.openxmlformats.org/officeDocument/2006/relationships/image" Target="../media/image11.png"/><Relationship Id="rId2" Type="http://schemas.microsoft.com/office/2007/relationships/media" Target="../media/media2.mp4"/><Relationship Id="rId1" Type="http://schemas.openxmlformats.org/officeDocument/2006/relationships/tags" Target="../tags/tag10.xml"/><Relationship Id="rId6" Type="http://schemas.microsoft.com/office/2017/04/relationships/track" Target="../media/track2.vtt"/><Relationship Id="rId5" Type="http://schemas.openxmlformats.org/officeDocument/2006/relationships/notesSlide" Target="../notesSlides/notesSlide7.xml"/><Relationship Id="rId4"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ags" Target="../tags/tag1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ags" Target="../tags/tag1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4495800"/>
            <a:ext cx="7166264" cy="1752600"/>
          </a:xfrm>
        </p:spPr>
        <p:txBody>
          <a:bodyPr/>
          <a:lstStyle/>
          <a:p>
            <a:r>
              <a:rPr lang="en-US" dirty="0">
                <a:latin typeface="Verdana"/>
                <a:ea typeface="Verdana"/>
              </a:rPr>
              <a:t>S-112 Unit 12: Chainsaw Components, Maintenance, and Repairs</a:t>
            </a:r>
          </a:p>
        </p:txBody>
      </p:sp>
    </p:spTree>
    <p:custDataLst>
      <p:tags r:id="rId1"/>
    </p:custDataLst>
    <p:extLst>
      <p:ext uri="{BB962C8B-B14F-4D97-AF65-F5344CB8AC3E}">
        <p14:creationId xmlns:p14="http://schemas.microsoft.com/office/powerpoint/2010/main" val="2039442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Objectives</a:t>
            </a:r>
          </a:p>
        </p:txBody>
      </p:sp>
      <p:sp>
        <p:nvSpPr>
          <p:cNvPr id="2" name="Content Placeholder 1"/>
          <p:cNvSpPr>
            <a:spLocks noGrp="1"/>
          </p:cNvSpPr>
          <p:nvPr>
            <p:ph sz="quarter" idx="12"/>
          </p:nvPr>
        </p:nvSpPr>
        <p:spPr/>
        <p:txBody>
          <a:bodyPr>
            <a:normAutofit/>
          </a:bodyPr>
          <a:lstStyle/>
          <a:p>
            <a:pPr marL="0" indent="0">
              <a:spcAft>
                <a:spcPts val="2400"/>
              </a:spcAft>
              <a:buNone/>
            </a:pPr>
            <a:r>
              <a:rPr lang="en-US" dirty="0"/>
              <a:t>Students will be able to:</a:t>
            </a:r>
          </a:p>
          <a:p>
            <a:pPr marL="342900" marR="0" lvl="0" indent="-342900">
              <a:spcBef>
                <a:spcPts val="0"/>
              </a:spcBef>
              <a:spcAft>
                <a:spcPts val="2400"/>
              </a:spcAft>
              <a:buFont typeface="Symbol" panose="05050102010706020507" pitchFamily="18" charset="2"/>
              <a:buChar char=""/>
            </a:pPr>
            <a:r>
              <a:rPr lang="en-US" dirty="0">
                <a:cs typeface="Arial" panose="020B0604020202020204" pitchFamily="34" charset="0"/>
              </a:rPr>
              <a:t>Wear proper PPE.</a:t>
            </a:r>
          </a:p>
          <a:p>
            <a:pPr marL="342900" marR="0" lvl="0" indent="-342900">
              <a:spcBef>
                <a:spcPts val="0"/>
              </a:spcBef>
              <a:spcAft>
                <a:spcPts val="2400"/>
              </a:spcAft>
              <a:buFont typeface="Symbol" panose="05050102010706020507" pitchFamily="18" charset="2"/>
              <a:buChar char=""/>
            </a:pPr>
            <a:r>
              <a:rPr lang="en-US" dirty="0">
                <a:cs typeface="Arial" panose="020B0604020202020204" pitchFamily="34" charset="0"/>
              </a:rPr>
              <a:t>Identify chainsaw components.</a:t>
            </a:r>
          </a:p>
          <a:p>
            <a:pPr marL="342900" marR="0" lvl="0" indent="-342900">
              <a:spcBef>
                <a:spcPts val="0"/>
              </a:spcBef>
              <a:spcAft>
                <a:spcPts val="2400"/>
              </a:spcAft>
              <a:buFont typeface="Symbol" panose="05050102010706020507" pitchFamily="18" charset="2"/>
              <a:buChar char=""/>
            </a:pPr>
            <a:r>
              <a:rPr lang="en-US" dirty="0">
                <a:cs typeface="Arial" panose="020B0604020202020204" pitchFamily="34" charset="0"/>
              </a:rPr>
              <a:t>Perform chainsaw maintenance.</a:t>
            </a:r>
          </a:p>
          <a:p>
            <a:pPr marL="342900" marR="0" lvl="0" indent="-342900">
              <a:spcBef>
                <a:spcPts val="0"/>
              </a:spcBef>
              <a:spcAft>
                <a:spcPts val="2400"/>
              </a:spcAft>
              <a:buFont typeface="Symbol" panose="05050102010706020507" pitchFamily="18" charset="2"/>
              <a:buChar char=""/>
            </a:pPr>
            <a:r>
              <a:rPr lang="en-US" dirty="0">
                <a:cs typeface="Arial" panose="020B0604020202020204" pitchFamily="34" charset="0"/>
              </a:rPr>
              <a:t>Perform a safety check.</a:t>
            </a:r>
          </a:p>
          <a:p>
            <a:pPr marL="342900" marR="0" lvl="0" indent="-342900">
              <a:spcBef>
                <a:spcPts val="0"/>
              </a:spcBef>
              <a:spcAft>
                <a:spcPts val="2400"/>
              </a:spcAft>
              <a:buFont typeface="Symbol" panose="05050102010706020507" pitchFamily="18" charset="2"/>
              <a:buChar char=""/>
            </a:pPr>
            <a:r>
              <a:rPr lang="en-US" dirty="0">
                <a:cs typeface="Arial" panose="020B0604020202020204" pitchFamily="34" charset="0"/>
              </a:rPr>
              <a:t>Start and stop a chainsaw.</a:t>
            </a:r>
          </a:p>
        </p:txBody>
      </p:sp>
    </p:spTree>
    <p:custDataLst>
      <p:tags r:id="rId1"/>
    </p:custDataLst>
    <p:extLst>
      <p:ext uri="{BB962C8B-B14F-4D97-AF65-F5344CB8AC3E}">
        <p14:creationId xmlns:p14="http://schemas.microsoft.com/office/powerpoint/2010/main" val="741148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8187C6-3338-8A12-55CE-8A6A1B7CCF57}"/>
              </a:ext>
            </a:extLst>
          </p:cNvPr>
          <p:cNvSpPr>
            <a:spLocks noGrp="1"/>
          </p:cNvSpPr>
          <p:nvPr>
            <p:ph type="title"/>
          </p:nvPr>
        </p:nvSpPr>
        <p:spPr/>
        <p:txBody>
          <a:bodyPr/>
          <a:lstStyle/>
          <a:p>
            <a:r>
              <a:rPr lang="en-US" dirty="0"/>
              <a:t>Preparing To Use Your Chainsaw</a:t>
            </a:r>
          </a:p>
        </p:txBody>
      </p:sp>
      <p:sp>
        <p:nvSpPr>
          <p:cNvPr id="5" name="Content Placeholder 4">
            <a:extLst>
              <a:ext uri="{FF2B5EF4-FFF2-40B4-BE49-F238E27FC236}">
                <a16:creationId xmlns:a16="http://schemas.microsoft.com/office/drawing/2014/main" id="{651A7C0D-EA9A-4DAF-B55E-7C3985DB4BBA}"/>
              </a:ext>
            </a:extLst>
          </p:cNvPr>
          <p:cNvSpPr>
            <a:spLocks noGrp="1"/>
          </p:cNvSpPr>
          <p:nvPr>
            <p:ph sz="quarter" idx="12"/>
          </p:nvPr>
        </p:nvSpPr>
        <p:spPr/>
        <p:txBody>
          <a:bodyPr anchor="t" anchorCtr="0"/>
          <a:lstStyle/>
          <a:p>
            <a:r>
              <a:rPr lang="en-US" dirty="0"/>
              <a:t>What items should be part of your chainsaw kit?</a:t>
            </a:r>
          </a:p>
        </p:txBody>
      </p:sp>
    </p:spTree>
    <p:custDataLst>
      <p:tags r:id="rId1"/>
    </p:custDataLst>
    <p:extLst>
      <p:ext uri="{BB962C8B-B14F-4D97-AF65-F5344CB8AC3E}">
        <p14:creationId xmlns:p14="http://schemas.microsoft.com/office/powerpoint/2010/main" val="3249346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B4B0B-C825-DB6A-F862-7CCEB1AE21E1}"/>
              </a:ext>
            </a:extLst>
          </p:cNvPr>
          <p:cNvSpPr>
            <a:spLocks noGrp="1"/>
          </p:cNvSpPr>
          <p:nvPr>
            <p:ph type="title"/>
          </p:nvPr>
        </p:nvSpPr>
        <p:spPr/>
        <p:txBody>
          <a:bodyPr/>
          <a:lstStyle/>
          <a:p>
            <a:r>
              <a:rPr lang="en-US" dirty="0"/>
              <a:t>Chain Components</a:t>
            </a:r>
          </a:p>
        </p:txBody>
      </p:sp>
      <p:sp>
        <p:nvSpPr>
          <p:cNvPr id="7" name="Content Placeholder 6">
            <a:extLst>
              <a:ext uri="{FF2B5EF4-FFF2-40B4-BE49-F238E27FC236}">
                <a16:creationId xmlns:a16="http://schemas.microsoft.com/office/drawing/2014/main" id="{D977488C-7519-0BF7-14C5-79720DF1FA7E}"/>
              </a:ext>
            </a:extLst>
          </p:cNvPr>
          <p:cNvSpPr>
            <a:spLocks noGrp="1"/>
          </p:cNvSpPr>
          <p:nvPr>
            <p:ph sz="quarter" idx="12"/>
          </p:nvPr>
        </p:nvSpPr>
        <p:spPr/>
        <p:txBody>
          <a:bodyPr/>
          <a:lstStyle/>
          <a:p>
            <a:pPr marL="0" indent="0">
              <a:buNone/>
            </a:pPr>
            <a:r>
              <a:rPr lang="en-US" dirty="0"/>
              <a:t>Identify and describe the different components of a saw chain. </a:t>
            </a:r>
          </a:p>
        </p:txBody>
      </p:sp>
      <p:pic>
        <p:nvPicPr>
          <p:cNvPr id="4" name="Picture 3" descr="Parts of the chain labeled 1 through 6.">
            <a:extLst>
              <a:ext uri="{FF2B5EF4-FFF2-40B4-BE49-F238E27FC236}">
                <a16:creationId xmlns:a16="http://schemas.microsoft.com/office/drawing/2014/main" id="{82A03D83-8720-7770-3A43-CBFFB055FF9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352" y="2157654"/>
            <a:ext cx="8293296" cy="3979812"/>
          </a:xfrm>
          <a:prstGeom prst="rect">
            <a:avLst/>
          </a:prstGeom>
        </p:spPr>
      </p:pic>
    </p:spTree>
    <p:custDataLst>
      <p:tags r:id="rId1"/>
    </p:custDataLst>
    <p:extLst>
      <p:ext uri="{BB962C8B-B14F-4D97-AF65-F5344CB8AC3E}">
        <p14:creationId xmlns:p14="http://schemas.microsoft.com/office/powerpoint/2010/main" val="239878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DC9F283-849B-32E5-8A82-EDB9827CFB16}"/>
              </a:ext>
            </a:extLst>
          </p:cNvPr>
          <p:cNvSpPr>
            <a:spLocks noGrp="1"/>
          </p:cNvSpPr>
          <p:nvPr>
            <p:ph type="title"/>
          </p:nvPr>
        </p:nvSpPr>
        <p:spPr/>
        <p:txBody>
          <a:bodyPr/>
          <a:lstStyle/>
          <a:p>
            <a:r>
              <a:rPr lang="en-US" dirty="0"/>
              <a:t>Types of Chains</a:t>
            </a:r>
          </a:p>
        </p:txBody>
      </p:sp>
      <p:grpSp>
        <p:nvGrpSpPr>
          <p:cNvPr id="26" name="Group 25" descr="Chipper Chain.">
            <a:extLst>
              <a:ext uri="{FF2B5EF4-FFF2-40B4-BE49-F238E27FC236}">
                <a16:creationId xmlns:a16="http://schemas.microsoft.com/office/drawing/2014/main" id="{FAE348FC-F062-105E-70F6-0020AC942C84}"/>
              </a:ext>
            </a:extLst>
          </p:cNvPr>
          <p:cNvGrpSpPr/>
          <p:nvPr/>
        </p:nvGrpSpPr>
        <p:grpSpPr>
          <a:xfrm>
            <a:off x="339360" y="2095500"/>
            <a:ext cx="2743200" cy="3562350"/>
            <a:chOff x="329835" y="990600"/>
            <a:chExt cx="2743200" cy="3562350"/>
          </a:xfrm>
        </p:grpSpPr>
        <p:sp>
          <p:nvSpPr>
            <p:cNvPr id="21" name="Rectangle 20" descr="Chipper Chain.">
              <a:extLst>
                <a:ext uri="{FF2B5EF4-FFF2-40B4-BE49-F238E27FC236}">
                  <a16:creationId xmlns:a16="http://schemas.microsoft.com/office/drawing/2014/main" id="{E9392E33-C3FD-C450-9083-4BFFC97FE8AB}"/>
                </a:ext>
              </a:extLst>
            </p:cNvPr>
            <p:cNvSpPr/>
            <p:nvPr/>
          </p:nvSpPr>
          <p:spPr>
            <a:xfrm>
              <a:off x="329835" y="990600"/>
              <a:ext cx="2743200" cy="3562350"/>
            </a:xfrm>
            <a:prstGeom prst="rect">
              <a:avLst/>
            </a:prstGeom>
            <a:ln>
              <a:solidFill>
                <a:schemeClr val="accent6">
                  <a:lumMod val="25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t" anchorCtr="0"/>
            <a:lstStyle/>
            <a:p>
              <a:pPr algn="ctr"/>
              <a:endParaRPr lang="en-US" sz="2000" dirty="0"/>
            </a:p>
            <a:p>
              <a:pPr algn="ctr"/>
              <a:r>
                <a:rPr lang="en-US" sz="2000" dirty="0"/>
                <a:t>Chipper Chain</a:t>
              </a:r>
            </a:p>
          </p:txBody>
        </p:sp>
        <p:grpSp>
          <p:nvGrpSpPr>
            <p:cNvPr id="18" name="Group 17">
              <a:extLst>
                <a:ext uri="{FF2B5EF4-FFF2-40B4-BE49-F238E27FC236}">
                  <a16:creationId xmlns:a16="http://schemas.microsoft.com/office/drawing/2014/main" id="{A4CCE174-4055-28C8-634E-2F79C8776812}"/>
                </a:ext>
              </a:extLst>
            </p:cNvPr>
            <p:cNvGrpSpPr/>
            <p:nvPr/>
          </p:nvGrpSpPr>
          <p:grpSpPr>
            <a:xfrm>
              <a:off x="527679" y="2391731"/>
              <a:ext cx="2461812" cy="1371600"/>
              <a:chOff x="343445" y="2153606"/>
              <a:chExt cx="2461812" cy="1371600"/>
            </a:xfrm>
          </p:grpSpPr>
          <p:pic>
            <p:nvPicPr>
              <p:cNvPr id="11" name="Picture 10">
                <a:extLst>
                  <a:ext uri="{FF2B5EF4-FFF2-40B4-BE49-F238E27FC236}">
                    <a16:creationId xmlns:a16="http://schemas.microsoft.com/office/drawing/2014/main" id="{8186BA39-3EAF-1A5F-3943-AD66DD29632A}"/>
                  </a:ext>
                </a:extLst>
              </p:cNvPr>
              <p:cNvPicPr>
                <a:picLocks noChangeAspect="1"/>
              </p:cNvPicPr>
              <p:nvPr/>
            </p:nvPicPr>
            <p:blipFill>
              <a:blip r:embed="rId4"/>
              <a:stretch>
                <a:fillRect/>
              </a:stretch>
            </p:blipFill>
            <p:spPr>
              <a:xfrm>
                <a:off x="343445" y="2153606"/>
                <a:ext cx="1298121" cy="1371600"/>
              </a:xfrm>
              <a:prstGeom prst="rect">
                <a:avLst/>
              </a:prstGeom>
            </p:spPr>
          </p:pic>
          <p:pic>
            <p:nvPicPr>
              <p:cNvPr id="13" name="Picture 12">
                <a:extLst>
                  <a:ext uri="{FF2B5EF4-FFF2-40B4-BE49-F238E27FC236}">
                    <a16:creationId xmlns:a16="http://schemas.microsoft.com/office/drawing/2014/main" id="{D8302A50-D4F3-0BBB-9964-A75B54332770}"/>
                  </a:ext>
                </a:extLst>
              </p:cNvPr>
              <p:cNvPicPr>
                <a:picLocks noChangeAspect="1"/>
              </p:cNvPicPr>
              <p:nvPr/>
            </p:nvPicPr>
            <p:blipFill rotWithShape="1">
              <a:blip r:embed="rId5"/>
              <a:srcRect l="3626" t="39435" r="4036" b="1755"/>
              <a:stretch/>
            </p:blipFill>
            <p:spPr>
              <a:xfrm>
                <a:off x="1596249" y="2153606"/>
                <a:ext cx="1209008" cy="1371600"/>
              </a:xfrm>
              <a:prstGeom prst="rect">
                <a:avLst/>
              </a:prstGeom>
            </p:spPr>
          </p:pic>
        </p:grpSp>
      </p:grpSp>
      <p:grpSp>
        <p:nvGrpSpPr>
          <p:cNvPr id="27" name="Group 26" descr="Chisel Chain.">
            <a:extLst>
              <a:ext uri="{FF2B5EF4-FFF2-40B4-BE49-F238E27FC236}">
                <a16:creationId xmlns:a16="http://schemas.microsoft.com/office/drawing/2014/main" id="{4170969F-B05B-5419-9396-04570671B7E2}"/>
              </a:ext>
            </a:extLst>
          </p:cNvPr>
          <p:cNvGrpSpPr/>
          <p:nvPr/>
        </p:nvGrpSpPr>
        <p:grpSpPr>
          <a:xfrm>
            <a:off x="3187599" y="2095500"/>
            <a:ext cx="2743200" cy="3562350"/>
            <a:chOff x="3178074" y="990600"/>
            <a:chExt cx="2743200" cy="3562350"/>
          </a:xfrm>
        </p:grpSpPr>
        <p:sp>
          <p:nvSpPr>
            <p:cNvPr id="22" name="Rectangle 21" descr="Chisel Chain.">
              <a:extLst>
                <a:ext uri="{FF2B5EF4-FFF2-40B4-BE49-F238E27FC236}">
                  <a16:creationId xmlns:a16="http://schemas.microsoft.com/office/drawing/2014/main" id="{98433625-DEF7-C0EE-E46E-1D5F6ACC5D0E}"/>
                </a:ext>
              </a:extLst>
            </p:cNvPr>
            <p:cNvSpPr/>
            <p:nvPr/>
          </p:nvSpPr>
          <p:spPr>
            <a:xfrm>
              <a:off x="3178074" y="990600"/>
              <a:ext cx="2743200" cy="3562350"/>
            </a:xfrm>
            <a:prstGeom prst="rect">
              <a:avLst/>
            </a:prstGeom>
            <a:ln>
              <a:solidFill>
                <a:schemeClr val="accent6">
                  <a:lumMod val="25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t" anchorCtr="0"/>
            <a:lstStyle/>
            <a:p>
              <a:pPr algn="ctr"/>
              <a:endParaRPr lang="en-US" sz="2000" dirty="0"/>
            </a:p>
            <a:p>
              <a:pPr algn="ctr"/>
              <a:r>
                <a:rPr lang="en-US" sz="2000" dirty="0"/>
                <a:t>Chisel Chain</a:t>
              </a:r>
            </a:p>
          </p:txBody>
        </p:sp>
        <p:grpSp>
          <p:nvGrpSpPr>
            <p:cNvPr id="19" name="Group 18">
              <a:extLst>
                <a:ext uri="{FF2B5EF4-FFF2-40B4-BE49-F238E27FC236}">
                  <a16:creationId xmlns:a16="http://schemas.microsoft.com/office/drawing/2014/main" id="{E94BE0FF-2DD5-F7D9-CEDB-897A4393041B}"/>
                </a:ext>
              </a:extLst>
            </p:cNvPr>
            <p:cNvGrpSpPr/>
            <p:nvPr/>
          </p:nvGrpSpPr>
          <p:grpSpPr>
            <a:xfrm>
              <a:off x="3286166" y="2391731"/>
              <a:ext cx="2621225" cy="1371600"/>
              <a:chOff x="3192780" y="2125980"/>
              <a:chExt cx="2621225" cy="1371600"/>
            </a:xfrm>
          </p:grpSpPr>
          <p:pic>
            <p:nvPicPr>
              <p:cNvPr id="14" name="Picture 13">
                <a:extLst>
                  <a:ext uri="{FF2B5EF4-FFF2-40B4-BE49-F238E27FC236}">
                    <a16:creationId xmlns:a16="http://schemas.microsoft.com/office/drawing/2014/main" id="{F369741C-8A1F-EE2A-82DE-85B60E404DBC}"/>
                  </a:ext>
                </a:extLst>
              </p:cNvPr>
              <p:cNvPicPr>
                <a:picLocks noChangeAspect="1"/>
              </p:cNvPicPr>
              <p:nvPr/>
            </p:nvPicPr>
            <p:blipFill>
              <a:blip r:embed="rId6"/>
              <a:stretch>
                <a:fillRect/>
              </a:stretch>
            </p:blipFill>
            <p:spPr>
              <a:xfrm>
                <a:off x="3192780" y="2125980"/>
                <a:ext cx="1300245" cy="1371600"/>
              </a:xfrm>
              <a:prstGeom prst="rect">
                <a:avLst/>
              </a:prstGeom>
            </p:spPr>
          </p:pic>
          <p:pic>
            <p:nvPicPr>
              <p:cNvPr id="15" name="Picture 14">
                <a:extLst>
                  <a:ext uri="{FF2B5EF4-FFF2-40B4-BE49-F238E27FC236}">
                    <a16:creationId xmlns:a16="http://schemas.microsoft.com/office/drawing/2014/main" id="{4A920F9F-A129-09DF-40F0-93FEBD033281}"/>
                  </a:ext>
                </a:extLst>
              </p:cNvPr>
              <p:cNvPicPr>
                <a:picLocks noChangeAspect="1"/>
              </p:cNvPicPr>
              <p:nvPr/>
            </p:nvPicPr>
            <p:blipFill rotWithShape="1">
              <a:blip r:embed="rId7"/>
              <a:srcRect l="5667" t="46684" r="9141" b="5623"/>
              <a:stretch/>
            </p:blipFill>
            <p:spPr>
              <a:xfrm>
                <a:off x="4436901" y="2125980"/>
                <a:ext cx="1377104" cy="1371600"/>
              </a:xfrm>
              <a:prstGeom prst="rect">
                <a:avLst/>
              </a:prstGeom>
            </p:spPr>
          </p:pic>
        </p:grpSp>
      </p:grpSp>
      <p:grpSp>
        <p:nvGrpSpPr>
          <p:cNvPr id="28" name="Group 27" descr="Semi-Chisel Chain.">
            <a:extLst>
              <a:ext uri="{FF2B5EF4-FFF2-40B4-BE49-F238E27FC236}">
                <a16:creationId xmlns:a16="http://schemas.microsoft.com/office/drawing/2014/main" id="{A2FF4FF7-946D-D3D5-DFBE-E10FA1A1FE17}"/>
              </a:ext>
            </a:extLst>
          </p:cNvPr>
          <p:cNvGrpSpPr/>
          <p:nvPr/>
        </p:nvGrpSpPr>
        <p:grpSpPr>
          <a:xfrm>
            <a:off x="6080492" y="2095500"/>
            <a:ext cx="2743200" cy="3562350"/>
            <a:chOff x="6070967" y="990600"/>
            <a:chExt cx="2743200" cy="3562350"/>
          </a:xfrm>
        </p:grpSpPr>
        <p:sp>
          <p:nvSpPr>
            <p:cNvPr id="23" name="Rectangle 22" descr="Semi-Chisel Chain.">
              <a:extLst>
                <a:ext uri="{FF2B5EF4-FFF2-40B4-BE49-F238E27FC236}">
                  <a16:creationId xmlns:a16="http://schemas.microsoft.com/office/drawing/2014/main" id="{6E285C7D-FF7B-FC24-C2DF-26CF9DF56E2D}"/>
                </a:ext>
              </a:extLst>
            </p:cNvPr>
            <p:cNvSpPr/>
            <p:nvPr/>
          </p:nvSpPr>
          <p:spPr>
            <a:xfrm>
              <a:off x="6070967" y="990600"/>
              <a:ext cx="2743200" cy="3562350"/>
            </a:xfrm>
            <a:prstGeom prst="rect">
              <a:avLst/>
            </a:prstGeom>
            <a:ln>
              <a:solidFill>
                <a:schemeClr val="accent6">
                  <a:lumMod val="25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t" anchorCtr="0"/>
            <a:lstStyle/>
            <a:p>
              <a:pPr algn="ctr"/>
              <a:endParaRPr lang="en-US" sz="2000" dirty="0"/>
            </a:p>
            <a:p>
              <a:pPr algn="ctr"/>
              <a:r>
                <a:rPr lang="en-US" sz="2000" dirty="0"/>
                <a:t>Semi-Chisel Chain</a:t>
              </a:r>
            </a:p>
          </p:txBody>
        </p:sp>
        <p:grpSp>
          <p:nvGrpSpPr>
            <p:cNvPr id="20" name="Group 19">
              <a:extLst>
                <a:ext uri="{FF2B5EF4-FFF2-40B4-BE49-F238E27FC236}">
                  <a16:creationId xmlns:a16="http://schemas.microsoft.com/office/drawing/2014/main" id="{1434A8DF-1652-4A83-8632-E20DA1F2FCAB}"/>
                </a:ext>
              </a:extLst>
            </p:cNvPr>
            <p:cNvGrpSpPr/>
            <p:nvPr/>
          </p:nvGrpSpPr>
          <p:grpSpPr>
            <a:xfrm>
              <a:off x="6176866" y="2391731"/>
              <a:ext cx="2489973" cy="1371600"/>
              <a:chOff x="6086475" y="2278380"/>
              <a:chExt cx="2489973" cy="1371600"/>
            </a:xfrm>
          </p:grpSpPr>
          <p:pic>
            <p:nvPicPr>
              <p:cNvPr id="16" name="Picture 15">
                <a:extLst>
                  <a:ext uri="{FF2B5EF4-FFF2-40B4-BE49-F238E27FC236}">
                    <a16:creationId xmlns:a16="http://schemas.microsoft.com/office/drawing/2014/main" id="{8F5E1BF1-CBCD-3442-C821-D23604D8EE47}"/>
                  </a:ext>
                </a:extLst>
              </p:cNvPr>
              <p:cNvPicPr>
                <a:picLocks noChangeAspect="1"/>
              </p:cNvPicPr>
              <p:nvPr/>
            </p:nvPicPr>
            <p:blipFill>
              <a:blip r:embed="rId8"/>
              <a:stretch>
                <a:fillRect/>
              </a:stretch>
            </p:blipFill>
            <p:spPr>
              <a:xfrm>
                <a:off x="6086475" y="2278380"/>
                <a:ext cx="1371600" cy="1348483"/>
              </a:xfrm>
              <a:prstGeom prst="rect">
                <a:avLst/>
              </a:prstGeom>
            </p:spPr>
          </p:pic>
          <p:pic>
            <p:nvPicPr>
              <p:cNvPr id="17" name="Picture 16">
                <a:extLst>
                  <a:ext uri="{FF2B5EF4-FFF2-40B4-BE49-F238E27FC236}">
                    <a16:creationId xmlns:a16="http://schemas.microsoft.com/office/drawing/2014/main" id="{4F93B0B2-7F60-FC6A-A1DD-46B7F00B52F7}"/>
                  </a:ext>
                </a:extLst>
              </p:cNvPr>
              <p:cNvPicPr>
                <a:picLocks noChangeAspect="1"/>
              </p:cNvPicPr>
              <p:nvPr/>
            </p:nvPicPr>
            <p:blipFill rotWithShape="1">
              <a:blip r:embed="rId9"/>
              <a:srcRect l="2993" t="44499" r="3278" b="2092"/>
              <a:stretch/>
            </p:blipFill>
            <p:spPr>
              <a:xfrm>
                <a:off x="7344581" y="2278380"/>
                <a:ext cx="1231867" cy="1371600"/>
              </a:xfrm>
              <a:prstGeom prst="rect">
                <a:avLst/>
              </a:prstGeom>
            </p:spPr>
          </p:pic>
        </p:grpSp>
      </p:grpSp>
    </p:spTree>
    <p:custDataLst>
      <p:tags r:id="rId1"/>
    </p:custDataLst>
    <p:extLst>
      <p:ext uri="{BB962C8B-B14F-4D97-AF65-F5344CB8AC3E}">
        <p14:creationId xmlns:p14="http://schemas.microsoft.com/office/powerpoint/2010/main" val="892106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829FC-F6FB-9FD4-108F-1B85EB7379D2}"/>
              </a:ext>
            </a:extLst>
          </p:cNvPr>
          <p:cNvSpPr>
            <a:spLocks noGrp="1"/>
          </p:cNvSpPr>
          <p:nvPr>
            <p:ph type="title"/>
          </p:nvPr>
        </p:nvSpPr>
        <p:spPr/>
        <p:txBody>
          <a:bodyPr/>
          <a:lstStyle/>
          <a:p>
            <a:r>
              <a:rPr lang="en-US" dirty="0"/>
              <a:t>Safety Check Video</a:t>
            </a:r>
          </a:p>
        </p:txBody>
      </p:sp>
      <p:pic>
        <p:nvPicPr>
          <p:cNvPr id="4" name="Five Point Safety Check and Starting a Chain Saw - Trim" descr="Chainsaw and operator performing a chainsaw safety check.">
            <a:hlinkClick r:id="" action="ppaction://media"/>
            <a:extLst>
              <a:ext uri="{FF2B5EF4-FFF2-40B4-BE49-F238E27FC236}">
                <a16:creationId xmlns:a16="http://schemas.microsoft.com/office/drawing/2014/main" id="{0893319B-1A48-5A62-3B51-5DBB4957C21E}"/>
              </a:ext>
            </a:extLst>
          </p:cNvPr>
          <p:cNvPicPr>
            <a:picLocks noChangeAspect="1"/>
          </p:cNvPicPr>
          <p:nvPr>
            <a:videoFile r:link="rId3"/>
            <p:custDataLst>
              <p:tags r:id="rId4"/>
            </p:custDataLst>
            <p:extLst>
              <p:ext uri="{DAA4B4D4-6D71-4841-9C94-3DE7FCFB9230}">
                <p14:media xmlns:p14="http://schemas.microsoft.com/office/powerpoint/2010/main" r:embed="rId2">
                  <p14:extLst>
                    <p:ext uri="{3AFAAA56-56D3-431D-BCD4-E75A35582382}">
                      <p173:tracksInfo xmlns:p173="http://schemas.microsoft.com/office/powerpoint/2017/3/main" displayLoc="media">
                        <p173:trackLst>
                          <p173:track id="{424C03E1-355D-4090-9252-A9B03181E706}" label="Safety Check Video" lang="" r:embed="rId7"/>
                        </p173:trackLst>
                      </p173:tracksInfo>
                    </p:ext>
                  </p14:extLst>
                </p14:media>
              </p:ext>
            </p:extLst>
          </p:nvPr>
        </p:nvPicPr>
        <p:blipFill>
          <a:blip r:embed="rId8"/>
          <a:stretch>
            <a:fillRect/>
          </a:stretch>
        </p:blipFill>
        <p:spPr>
          <a:xfrm>
            <a:off x="182880" y="960120"/>
            <a:ext cx="8778240" cy="4937760"/>
          </a:xfrm>
          <a:prstGeom prst="rect">
            <a:avLst/>
          </a:prstGeom>
        </p:spPr>
      </p:pic>
    </p:spTree>
    <p:custDataLst>
      <p:tags r:id="rId1"/>
    </p:custDataLst>
    <p:extLst>
      <p:ext uri="{BB962C8B-B14F-4D97-AF65-F5344CB8AC3E}">
        <p14:creationId xmlns:p14="http://schemas.microsoft.com/office/powerpoint/2010/main" val="3727354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5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FC6D-62E9-996A-0A52-4589294E62FC}"/>
              </a:ext>
            </a:extLst>
          </p:cNvPr>
          <p:cNvSpPr>
            <a:spLocks noGrp="1"/>
          </p:cNvSpPr>
          <p:nvPr>
            <p:ph type="title"/>
          </p:nvPr>
        </p:nvSpPr>
        <p:spPr/>
        <p:txBody>
          <a:bodyPr/>
          <a:lstStyle/>
          <a:p>
            <a:r>
              <a:rPr lang="en-US" dirty="0"/>
              <a:t>Avoiding Fuel Geysers</a:t>
            </a:r>
          </a:p>
        </p:txBody>
      </p:sp>
      <p:pic>
        <p:nvPicPr>
          <p:cNvPr id="4" name="Fuel Geyser" descr="Man in laboratory demonstrating a fuel geyser.">
            <a:hlinkClick r:id="" action="ppaction://media"/>
            <a:extLst>
              <a:ext uri="{FF2B5EF4-FFF2-40B4-BE49-F238E27FC236}">
                <a16:creationId xmlns:a16="http://schemas.microsoft.com/office/drawing/2014/main" id="{F891037E-E14E-A5CF-2DDF-BE694D5263F2}"/>
              </a:ext>
            </a:extLst>
          </p:cNvPr>
          <p:cNvPicPr>
            <a:picLocks noGrp="1" noChangeAspect="1"/>
          </p:cNvPicPr>
          <p:nvPr>
            <p:ph sz="quarter" idx="12"/>
            <a:videoFile r:link="rId3"/>
            <p:extLst>
              <p:ext uri="{DAA4B4D4-6D71-4841-9C94-3DE7FCFB9230}">
                <p14:media xmlns:p14="http://schemas.microsoft.com/office/powerpoint/2010/main" r:embed="rId2">
                  <p14:extLst>
                    <p:ext uri="{3AFAAA56-56D3-431D-BCD4-E75A35582382}">
                      <p173:tracksInfo xmlns:p173="http://schemas.microsoft.com/office/powerpoint/2017/3/main" displayLoc="media">
                        <p173:trackLst>
                          <p173:track id="{B5064E20-E304-4FCC-B42B-32A2B39612DF}" label="Avoiding Fuel Geysers" lang="" r:embed="rId6"/>
                        </p173:trackLst>
                      </p173:tracksInfo>
                    </p:ext>
                  </p14:extLst>
                </p14:media>
              </p:ext>
            </p:extLst>
          </p:nvPr>
        </p:nvPicPr>
        <p:blipFill>
          <a:blip r:embed="rId7"/>
          <a:stretch>
            <a:fillRect/>
          </a:stretch>
        </p:blipFill>
        <p:spPr>
          <a:xfrm>
            <a:off x="228600" y="1290638"/>
            <a:ext cx="8686800" cy="4886325"/>
          </a:xfrm>
        </p:spPr>
      </p:pic>
    </p:spTree>
    <p:custDataLst>
      <p:tags r:id="rId1"/>
    </p:custDataLst>
    <p:extLst>
      <p:ext uri="{BB962C8B-B14F-4D97-AF65-F5344CB8AC3E}">
        <p14:creationId xmlns:p14="http://schemas.microsoft.com/office/powerpoint/2010/main" val="1116167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2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5E22B-9A90-740C-8D5D-D7C27800E500}"/>
              </a:ext>
            </a:extLst>
          </p:cNvPr>
          <p:cNvSpPr>
            <a:spLocks noGrp="1"/>
          </p:cNvSpPr>
          <p:nvPr>
            <p:ph type="title"/>
          </p:nvPr>
        </p:nvSpPr>
        <p:spPr/>
        <p:txBody>
          <a:bodyPr/>
          <a:lstStyle/>
          <a:p>
            <a:r>
              <a:rPr lang="en-US" dirty="0"/>
              <a:t>Personal Protective Equipment</a:t>
            </a:r>
          </a:p>
        </p:txBody>
      </p:sp>
      <p:sp>
        <p:nvSpPr>
          <p:cNvPr id="3" name="Content Placeholder 2">
            <a:extLst>
              <a:ext uri="{FF2B5EF4-FFF2-40B4-BE49-F238E27FC236}">
                <a16:creationId xmlns:a16="http://schemas.microsoft.com/office/drawing/2014/main" id="{51A154CF-5249-6E08-B7E1-26CD206968FA}"/>
              </a:ext>
            </a:extLst>
          </p:cNvPr>
          <p:cNvSpPr>
            <a:spLocks noGrp="1"/>
          </p:cNvSpPr>
          <p:nvPr>
            <p:ph sz="quarter" idx="12"/>
          </p:nvPr>
        </p:nvSpPr>
        <p:spPr/>
        <p:txBody>
          <a:bodyPr/>
          <a:lstStyle/>
          <a:p>
            <a:r>
              <a:rPr lang="en-US" dirty="0"/>
              <a:t>What types of personal protective equipment (PPE) should you wear for chainsaw operations?</a:t>
            </a:r>
          </a:p>
        </p:txBody>
      </p:sp>
    </p:spTree>
    <p:custDataLst>
      <p:tags r:id="rId1"/>
    </p:custDataLst>
    <p:extLst>
      <p:ext uri="{BB962C8B-B14F-4D97-AF65-F5344CB8AC3E}">
        <p14:creationId xmlns:p14="http://schemas.microsoft.com/office/powerpoint/2010/main" val="1950454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F3F14-84A2-EFE6-32BF-A47C5F94D5C5}"/>
              </a:ext>
            </a:extLst>
          </p:cNvPr>
          <p:cNvSpPr>
            <a:spLocks noGrp="1"/>
          </p:cNvSpPr>
          <p:nvPr>
            <p:ph type="title"/>
          </p:nvPr>
        </p:nvSpPr>
        <p:spPr/>
        <p:txBody>
          <a:bodyPr/>
          <a:lstStyle/>
          <a:p>
            <a:r>
              <a:rPr lang="en-US" dirty="0"/>
              <a:t>Overview of Activities</a:t>
            </a:r>
          </a:p>
        </p:txBody>
      </p:sp>
      <p:sp>
        <p:nvSpPr>
          <p:cNvPr id="3" name="Content Placeholder 2">
            <a:extLst>
              <a:ext uri="{FF2B5EF4-FFF2-40B4-BE49-F238E27FC236}">
                <a16:creationId xmlns:a16="http://schemas.microsoft.com/office/drawing/2014/main" id="{B29AFDA6-C973-5FCF-B824-0C1ED4BD80C1}"/>
              </a:ext>
            </a:extLst>
          </p:cNvPr>
          <p:cNvSpPr>
            <a:spLocks noGrp="1"/>
          </p:cNvSpPr>
          <p:nvPr>
            <p:ph sz="quarter" idx="12"/>
          </p:nvPr>
        </p:nvSpPr>
        <p:spPr/>
        <p:txBody>
          <a:bodyPr/>
          <a:lstStyle/>
          <a:p>
            <a:r>
              <a:rPr lang="en-US" dirty="0">
                <a:latin typeface="Verdana"/>
                <a:ea typeface="Verdana"/>
              </a:rPr>
              <a:t>Students will participate in activities where they need to:</a:t>
            </a:r>
          </a:p>
          <a:p>
            <a:pPr lvl="1"/>
            <a:r>
              <a:rPr lang="en-US" dirty="0">
                <a:latin typeface="Verdana"/>
                <a:ea typeface="Verdana"/>
              </a:rPr>
              <a:t>Wear proper PPE.</a:t>
            </a:r>
          </a:p>
          <a:p>
            <a:pPr lvl="1"/>
            <a:r>
              <a:rPr lang="en-US" dirty="0">
                <a:latin typeface="Verdana"/>
                <a:ea typeface="Verdana"/>
              </a:rPr>
              <a:t>Identify chainsaw components.</a:t>
            </a:r>
          </a:p>
          <a:p>
            <a:pPr lvl="1"/>
            <a:r>
              <a:rPr lang="en-US" dirty="0">
                <a:latin typeface="Verdana"/>
                <a:ea typeface="Verdana"/>
              </a:rPr>
              <a:t>Perform chainsaw maintenance.</a:t>
            </a:r>
          </a:p>
          <a:p>
            <a:pPr lvl="1"/>
            <a:r>
              <a:rPr lang="en-US" dirty="0">
                <a:latin typeface="Verdana"/>
                <a:ea typeface="Verdana"/>
              </a:rPr>
              <a:t>Perform a chainsaw safety check.</a:t>
            </a:r>
          </a:p>
          <a:p>
            <a:pPr lvl="1"/>
            <a:r>
              <a:rPr lang="en-US" dirty="0">
                <a:latin typeface="Verdana"/>
                <a:ea typeface="Verdana"/>
              </a:rPr>
              <a:t>Start and stop a chainsaw. </a:t>
            </a:r>
          </a:p>
        </p:txBody>
      </p:sp>
    </p:spTree>
    <p:custDataLst>
      <p:tags r:id="rId1"/>
    </p:custDataLst>
    <p:extLst>
      <p:ext uri="{BB962C8B-B14F-4D97-AF65-F5344CB8AC3E}">
        <p14:creationId xmlns:p14="http://schemas.microsoft.com/office/powerpoint/2010/main" val="1004759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476F00-C86A-E3B4-1FAE-1A2C308829BF}"/>
              </a:ext>
            </a:extLst>
          </p:cNvPr>
          <p:cNvSpPr>
            <a:spLocks noGrp="1"/>
          </p:cNvSpPr>
          <p:nvPr>
            <p:ph type="title"/>
          </p:nvPr>
        </p:nvSpPr>
        <p:spPr>
          <a:xfrm>
            <a:off x="0" y="-914400"/>
            <a:ext cx="9144000" cy="914400"/>
          </a:xfrm>
        </p:spPr>
        <p:txBody>
          <a:bodyPr/>
          <a:lstStyle/>
          <a:p>
            <a:r>
              <a:rPr lang="en-US" dirty="0"/>
              <a:t>Conclusion</a:t>
            </a:r>
            <a:r>
              <a:rPr lang="en-US" baseline="0" dirty="0"/>
              <a:t> Slide</a:t>
            </a:r>
            <a:endParaRPr lang="en-US" dirty="0"/>
          </a:p>
        </p:txBody>
      </p:sp>
      <p:pic>
        <p:nvPicPr>
          <p:cNvPr id="5" name="Content Placeholder 4" descr="Group of fire fighters gathered around crew boss.">
            <a:extLst>
              <a:ext uri="{FF2B5EF4-FFF2-40B4-BE49-F238E27FC236}">
                <a16:creationId xmlns:a16="http://schemas.microsoft.com/office/drawing/2014/main" id="{70055C35-4A4F-4157-958F-6B517C4823F9}"/>
              </a:ext>
            </a:extLst>
          </p:cNvPr>
          <p:cNvPicPr>
            <a:picLocks noGrp="1" noChangeAspect="1"/>
          </p:cNvPicPr>
          <p:nvPr>
            <p:ph sz="quarter" idx="12"/>
          </p:nvPr>
        </p:nvPicPr>
        <p:blipFill rotWithShape="1">
          <a:blip r:embed="rId4">
            <a:extLst>
              <a:ext uri="{28A0092B-C50C-407E-A947-70E740481C1C}">
                <a14:useLocalDpi xmlns:a14="http://schemas.microsoft.com/office/drawing/2010/main" val="0"/>
              </a:ext>
            </a:extLst>
          </a:blip>
          <a:srcRect l="1653" r="9346" b="3870"/>
          <a:stretch/>
        </p:blipFill>
        <p:spPr>
          <a:xfrm>
            <a:off x="20" y="10"/>
            <a:ext cx="9143980" cy="6592519"/>
          </a:xfrm>
          <a:prstGeom prst="rect">
            <a:avLst/>
          </a:prstGeom>
          <a:noFill/>
        </p:spPr>
      </p:pic>
    </p:spTree>
    <p:custDataLst>
      <p:tags r:id="rId1"/>
    </p:custDataLst>
    <p:extLst>
      <p:ext uri="{BB962C8B-B14F-4D97-AF65-F5344CB8AC3E}">
        <p14:creationId xmlns:p14="http://schemas.microsoft.com/office/powerpoint/2010/main" val="22158151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2"/>
  <p:tag name="MMPROD_UIDATA" val="&lt;database version=&quot;7.0&quot;&gt;&lt;object type=&quot;1&quot; unique_id=&quot;10001&quot;&gt;&lt;object type=&quot;8&quot; unique_id=&quot;10084&quot;&gt;&lt;/object&gt;&lt;object type=&quot;2&quot; unique_id=&quot;10085&quot;&gt;&lt;object type=&quot;3&quot; unique_id=&quot;10086&quot;&gt;&lt;property id=&quot;20148&quot; value=&quot;5&quot;/&gt;&lt;property id=&quot;20300&quot; value=&quot;Slide 1&quot;/&gt;&lt;property id=&quot;20307&quot; value=&quot;258&quot;/&gt;&lt;/object&gt;&lt;object type=&quot;3&quot; unique_id=&quot;10087&quot;&gt;&lt;property id=&quot;20148&quot; value=&quot;5&quot;/&gt;&lt;property id=&quot;20300&quot; value=&quot;Slide 2 - &amp;quot;Unit 1: Objectives&amp;quot;&quot;/&gt;&lt;property id=&quot;20307&quot; value=&quot;259&quot;/&gt;&lt;/object&gt;&lt;object type=&quot;3&quot; unique_id=&quot;10088&quot;&gt;&lt;property id=&quot;20148&quot; value=&quot;5&quot;/&gt;&lt;property id=&quot;20300&quot; value=&quot;Slide 3 - &amp;quot;Basic fire terminology video&amp;quot;&quot;/&gt;&lt;property id=&quot;20307&quot; value=&quot;260&quot;/&gt;&lt;/object&gt;&lt;object type=&quot;3&quot; unique_id=&quot;10089&quot;&gt;&lt;property id=&quot;20148&quot; value=&quot;5&quot;/&gt;&lt;property id=&quot;20300&quot; value=&quot;Slide 5 - &amp;quot;Additional terminology: &amp;quot;&quot;/&gt;&lt;property id=&quot;20307&quot; value=&quot;261&quot;/&gt;&lt;/object&gt;&lt;object type=&quot;3&quot; unique_id=&quot;10091&quot;&gt;&lt;property id=&quot;20148&quot; value=&quot;5&quot;/&gt;&lt;property id=&quot;20300&quot; value=&quot;Slide 4 - &amp;quot;Terminology: Fire Behavior&amp;quot;&quot;/&gt;&lt;property id=&quot;20307&quot; value=&quot;273&quot;/&gt;&lt;/object&gt;&lt;object type=&quot;3&quot; unique_id=&quot;10092&quot;&gt;&lt;property id=&quot;20148&quot; value=&quot;5&quot;/&gt;&lt;property id=&quot;20300&quot; value=&quot;Slide 6 - &amp;quot;The Fire Triangle&amp;quot;&quot;/&gt;&lt;property id=&quot;20307&quot; value=&quot;274&quot;/&gt;&lt;/object&gt;&lt;object type=&quot;3&quot; unique_id=&quot;10096&quot;&gt;&lt;property id=&quot;20148&quot; value=&quot;5&quot;/&gt;&lt;property id=&quot;20300&quot; value=&quot;Slide 14 - &amp;quot;Heat Transfer&amp;quot;&quot;/&gt;&lt;property id=&quot;20307&quot; value=&quot;278&quot;/&gt;&lt;/object&gt;&lt;object type=&quot;3&quot; unique_id=&quot;10097&quot;&gt;&lt;property id=&quot;20148&quot; value=&quot;5&quot;/&gt;&lt;property id=&quot;20300&quot; value=&quot;Slide 8 - &amp;quot;Heat&amp;quot;&quot;/&gt;&lt;property id=&quot;20307&quot; value=&quot;279&quot;/&gt;&lt;/object&gt;&lt;object type=&quot;3&quot; unique_id=&quot;10098&quot;&gt;&lt;property id=&quot;20148&quot; value=&quot;5&quot;/&gt;&lt;property id=&quot;20300&quot; value=&quot;Slide 10 - &amp;quot;Heat Transfer&amp;quot;&quot;/&gt;&lt;property id=&quot;20307&quot; value=&quot;290&quot;/&gt;&lt;/object&gt;&lt;object type=&quot;3&quot; unique_id=&quot;10099&quot;&gt;&lt;property id=&quot;20148&quot; value=&quot;5&quot;/&gt;&lt;property id=&quot;20300&quot; value=&quot;Slide 15 - &amp;quot;Breaking the Fire Triangle&amp;quot;&quot;/&gt;&lt;property id=&quot;20307&quot; value=&quot;280&quot;/&gt;&lt;/object&gt;&lt;object type=&quot;3&quot; unique_id=&quot;10100&quot;&gt;&lt;property id=&quot;20148&quot; value=&quot;5&quot;/&gt;&lt;property id=&quot;20300&quot; value=&quot;Slide 16 - &amp;quot;Breaking the fire triangle&amp;quot;&quot;/&gt;&lt;property id=&quot;20307&quot; value=&quot;281&quot;/&gt;&lt;/object&gt;&lt;object type=&quot;3&quot; unique_id=&quot;10106&quot;&gt;&lt;property id=&quot;20148&quot; value=&quot;5&quot;/&gt;&lt;property id=&quot;20300&quot; value=&quot;Slide 17 - &amp;quot;Unit 1 Summary&amp;quot;&quot;/&gt;&lt;property id=&quot;20307&quot; value=&quot;287&quot;/&gt;&lt;/object&gt;&lt;object type=&quot;3&quot; unique_id=&quot;10690&quot;&gt;&lt;property id=&quot;20148&quot; value=&quot;5&quot;/&gt;&lt;property id=&quot;20300&quot; value=&quot;Slide 7 - &amp;quot;Oxygen&amp;quot;&quot;/&gt;&lt;property id=&quot;20307&quot; value=&quot;292&quot;/&gt;&lt;/object&gt;&lt;object type=&quot;3&quot; unique_id=&quot;10691&quot;&gt;&lt;property id=&quot;20148&quot; value=&quot;5&quot;/&gt;&lt;property id=&quot;20300&quot; value=&quot;Slide 9 - &amp;quot;Fuel&amp;quot;&quot;/&gt;&lt;property id=&quot;20307&quot; value=&quot;291&quot;/&gt;&lt;/object&gt;&lt;object type=&quot;3&quot; unique_id=&quot;10692&quot;&gt;&lt;property id=&quot;20148&quot; value=&quot;5&quot;/&gt;&lt;property id=&quot;20300&quot; value=&quot;Slide 11 - &amp;quot;Conduction: Happens through direct contact&amp;#x0D;&amp;#x0A;&amp;quot;&quot;/&gt;&lt;property id=&quot;20307&quot; value=&quot;293&quot;/&gt;&lt;/object&gt;&lt;object type=&quot;3&quot; unique_id=&quot;10693&quot;&gt;&lt;property id=&quot;20148&quot; value=&quot;5&quot;/&gt;&lt;property id=&quot;20300&quot; value=&quot;Slide 12 - &amp;quot;Convection: Movement of air&amp;#x0D;&amp;#x0A;&amp;quot;&quot;/&gt;&lt;property id=&quot;20307&quot; value=&quot;295&quot;/&gt;&lt;/object&gt;&lt;object type=&quot;3&quot; unique_id=&quot;10694&quot;&gt;&lt;property id=&quot;20148&quot; value=&quot;5&quot;/&gt;&lt;property id=&quot;20300&quot; value=&quot;Slide 13 - &amp;quot;&amp;#x0D;&amp;#x0A;Radiant: Ray or wave of heat&amp;#x0D;&amp;#x0A;&amp;quot;&quot;/&gt;&lt;property id=&quot;20307&quot; value=&quot;294&quot;/&gt;&lt;/object&gt;&lt;/object&gt;&lt;/object&gt;&lt;/database&gt;"/>
  <p:tag name="SECTOMILLISECCONVERTED" val="1"/>
  <p:tag name="ARTICULATE_DESIGN_ID_CUSTOM DESIGN" val="5CllH8aa"/>
  <p:tag name="ARTICULATE_SLIDE_COUNT" val="10"/>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CAPTIONID" val="5fd28766-1b35-4181-8f70-7ae4af97adde"/>
  <p:tag name="TEMPPRESENTATIONFILE" val="C:\Users\Michelle Keating\AppData\Local\Temp\tmp10CA.tmp"/>
  <p:tag name="TEMPMEDIAFILENAME" val="C:\Users\Michelle Keating\AppData\Local\Temp\tmp1530_Five Point Safety Check and Starting a Chain Saw - Trim"/>
  <p:tag name="MEDIAFADEDURATION" val="0.2"/>
  <p:tag name="MEDIATRANSPARENCY" val="0.3"/>
  <p:tag name="MEDIACAPTIONSPROMPTED" val="False"/>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Custom Design">
  <a:themeElements>
    <a:clrScheme name="NWCG_2019">
      <a:dk1>
        <a:srgbClr val="262626"/>
      </a:dk1>
      <a:lt1>
        <a:srgbClr val="FFFFFF"/>
      </a:lt1>
      <a:dk2>
        <a:srgbClr val="42322A"/>
      </a:dk2>
      <a:lt2>
        <a:srgbClr val="CEBEA7"/>
      </a:lt2>
      <a:accent1>
        <a:srgbClr val="4EA361"/>
      </a:accent1>
      <a:accent2>
        <a:srgbClr val="935F24"/>
      </a:accent2>
      <a:accent3>
        <a:srgbClr val="507B97"/>
      </a:accent3>
      <a:accent4>
        <a:srgbClr val="EB9922"/>
      </a:accent4>
      <a:accent5>
        <a:srgbClr val="339999"/>
      </a:accent5>
      <a:accent6>
        <a:srgbClr val="E3ECF3"/>
      </a:accent6>
      <a:hlink>
        <a:srgbClr val="0000FF"/>
      </a:hlink>
      <a:folHlink>
        <a:srgbClr val="800080"/>
      </a:folHlink>
    </a:clrScheme>
    <a:fontScheme name="NWCG2020">
      <a:majorFont>
        <a:latin typeface="Verdana Pro SemiBold"/>
        <a:ea typeface=""/>
        <a:cs typeface=""/>
      </a:majorFont>
      <a:minorFont>
        <a:latin typeface="Verdana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NWCG_PPT_Template" id="{7813B08F-E521-4713-BD64-C7CD9D3267DA}" vid="{5908A142-531E-49CC-BA41-4958E4B54B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EBF4F7174B32942B07D01F2C3640F36" ma:contentTypeVersion="18" ma:contentTypeDescription="Create a new document." ma:contentTypeScope="" ma:versionID="19130cd88a0bfff4d76016814b4958b0">
  <xsd:schema xmlns:xsd="http://www.w3.org/2001/XMLSchema" xmlns:xs="http://www.w3.org/2001/XMLSchema" xmlns:p="http://schemas.microsoft.com/office/2006/metadata/properties" xmlns:ns2="93554d8c-b3bf-4540-8452-112a43f8e724" xmlns:ns3="4fd24d24-8187-4a65-9e83-df45cba79073" targetNamespace="http://schemas.microsoft.com/office/2006/metadata/properties" ma:root="true" ma:fieldsID="eb882bd147bc62ddf9e4bfe14fffb761" ns2:_="" ns3:_="">
    <xsd:import namespace="93554d8c-b3bf-4540-8452-112a43f8e724"/>
    <xsd:import namespace="4fd24d24-8187-4a65-9e83-df45cba7907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LengthInSecond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3:SharedWithUsers" minOccurs="0"/>
                <xsd:element ref="ns3:SharedWithDetails"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554d8c-b3bf-4540-8452-112a43f8e72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ff112756-374b-4df5-8c74-663d073970f1"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fd24d24-8187-4a65-9e83-df45cba79073"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98a22250-8ce3-44be-8816-dc2bffc794de}" ma:internalName="TaxCatchAll" ma:showField="CatchAllData" ma:web="4fd24d24-8187-4a65-9e83-df45cba79073">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3554d8c-b3bf-4540-8452-112a43f8e724">
      <Terms xmlns="http://schemas.microsoft.com/office/infopath/2007/PartnerControls"/>
    </lcf76f155ced4ddcb4097134ff3c332f>
    <TaxCatchAll xmlns="4fd24d24-8187-4a65-9e83-df45cba79073" xsi:nil="true"/>
    <MediaLengthInSeconds xmlns="93554d8c-b3bf-4540-8452-112a43f8e724" xsi:nil="true"/>
  </documentManagement>
</p:properties>
</file>

<file path=customXml/itemProps1.xml><?xml version="1.0" encoding="utf-8"?>
<ds:datastoreItem xmlns:ds="http://schemas.openxmlformats.org/officeDocument/2006/customXml" ds:itemID="{0694389E-E2BE-4167-BF3B-19A368717522}">
  <ds:schemaRefs>
    <ds:schemaRef ds:uri="http://schemas.microsoft.com/sharepoint/v3/contenttype/forms"/>
  </ds:schemaRefs>
</ds:datastoreItem>
</file>

<file path=customXml/itemProps2.xml><?xml version="1.0" encoding="utf-8"?>
<ds:datastoreItem xmlns:ds="http://schemas.openxmlformats.org/officeDocument/2006/customXml" ds:itemID="{551664DF-F4CA-450F-9591-092FD9DE7FE9}">
  <ds:schemaRefs>
    <ds:schemaRef ds:uri="4fd24d24-8187-4a65-9e83-df45cba79073"/>
    <ds:schemaRef ds:uri="93554d8c-b3bf-4540-8452-112a43f8e72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D2B426B-681E-47A9-9CD8-42F5A3B1E43A}">
  <ds:schemaRefs>
    <ds:schemaRef ds:uri="http://www.w3.org/XML/1998/namespace"/>
    <ds:schemaRef ds:uri="http://purl.org/dc/terms/"/>
    <ds:schemaRef ds:uri="http://purl.org/dc/elements/1.1/"/>
    <ds:schemaRef ds:uri="http://purl.org/dc/dcmitype/"/>
    <ds:schemaRef ds:uri="http://schemas.microsoft.com/office/2006/metadata/properties"/>
    <ds:schemaRef ds:uri="http://schemas.microsoft.com/office/2006/documentManagement/types"/>
    <ds:schemaRef ds:uri="93554d8c-b3bf-4540-8452-112a43f8e724"/>
    <ds:schemaRef ds:uri="http://schemas.microsoft.com/office/infopath/2007/PartnerControls"/>
    <ds:schemaRef ds:uri="http://schemas.openxmlformats.org/package/2006/metadata/core-properties"/>
    <ds:schemaRef ds:uri="4fd24d24-8187-4a65-9e83-df45cba79073"/>
  </ds:schemaRefs>
</ds:datastoreItem>
</file>

<file path=docMetadata/LabelInfo.xml><?xml version="1.0" encoding="utf-8"?>
<clbl:labelList xmlns:clbl="http://schemas.microsoft.com/office/2020/mipLabelMetadata">
  <clbl:label id="{cf90b97b-be46-4a00-9700-81ce4ff1b7f6}" enabled="0" method="" siteId="{cf90b97b-be46-4a00-9700-81ce4ff1b7f6}" removed="1"/>
</clbl:labelList>
</file>

<file path=docProps/app.xml><?xml version="1.0" encoding="utf-8"?>
<Properties xmlns="http://schemas.openxmlformats.org/officeDocument/2006/extended-properties" xmlns:vt="http://schemas.openxmlformats.org/officeDocument/2006/docPropsVTypes">
  <Template>nwcg-ppt-template</Template>
  <TotalTime>537</TotalTime>
  <Words>1885</Words>
  <Application>Microsoft Office PowerPoint</Application>
  <PresentationFormat>On-screen Show (4:3)</PresentationFormat>
  <Paragraphs>128</Paragraphs>
  <Slides>10</Slides>
  <Notes>10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Verdana</vt:lpstr>
      <vt:lpstr>Calibri</vt:lpstr>
      <vt:lpstr>Verdana Pro</vt:lpstr>
      <vt:lpstr>Wingdings</vt:lpstr>
      <vt:lpstr>Symbol</vt:lpstr>
      <vt:lpstr>Arial</vt:lpstr>
      <vt:lpstr>Times New Roman</vt:lpstr>
      <vt:lpstr>Custom Design</vt:lpstr>
      <vt:lpstr>S-112 Unit 12: Chainsaw Components, Maintenance, and Repairs</vt:lpstr>
      <vt:lpstr>Objectives</vt:lpstr>
      <vt:lpstr>Preparing To Use Your Chainsaw</vt:lpstr>
      <vt:lpstr>Chain Components</vt:lpstr>
      <vt:lpstr>Types of Chains</vt:lpstr>
      <vt:lpstr>Safety Check Video</vt:lpstr>
      <vt:lpstr>Avoiding Fuel Geysers</vt:lpstr>
      <vt:lpstr>Personal Protective Equipment</vt:lpstr>
      <vt:lpstr>Overview of Activities</vt:lpstr>
      <vt:lpstr>Conclusion Slide</vt:lpstr>
    </vt:vector>
  </TitlesOfParts>
  <Company>NWCG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S-112, Unit 12, Chainsaw Components, Maintenance, and Repairs</dc:title>
  <dc:subject>S-112, Introduction to Chainsaw Operations, Unit 12 Chainsaw Components, Maintenance, and Repairs, Hazard Tree and Tree Felling Subcommittee, Risk Management Committee, NWCG, National Wildfire Coordinating Group</dc:subject>
  <dc:creator>NWCG</dc:creator>
  <cp:keywords>S-112, Introduction to Chainsaw Operations, Unit 12 Chainsaw Components, Maintenance, and Repairs, Hazard Tree and Tree Felling Subcommittee, Risk Management Committee, NWCG, National Wildfire Coordinating Group</cp:keywords>
  <dc:description>S-112, Introduction to Chainsaw Operations, Unit 12 Chainsaw Components, Maintenance, and Repairs, Hazard Tree and Tree Felling Subcommittee, Risk Management Committee, NWCG, National Wildfire Coordinating Group</dc:description>
  <cp:lastModifiedBy>Lynn Lear</cp:lastModifiedBy>
  <cp:revision>5</cp:revision>
  <cp:lastPrinted>2018-11-08T18:13:21Z</cp:lastPrinted>
  <dcterms:created xsi:type="dcterms:W3CDTF">2022-08-15T15:18:44Z</dcterms:created>
  <dcterms:modified xsi:type="dcterms:W3CDTF">2025-03-10T22:27:12Z</dcterms:modified>
  <cp:category>S-112, Introduction to Chainsaw Operations, Unit 12 Chainsaw Components, Maintenance, and Repairs, Hazard Tree and Tree Felling Subcommittee, Risk Management Committee, NWCG, National Wildfire Coordinating Group</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F825ACD3-ED32-4FDF-A0D6-63D173E0C802</vt:lpwstr>
  </property>
  <property fmtid="{D5CDD505-2E9C-101B-9397-08002B2CF9AE}" pid="3" name="ArticulatePath">
    <vt:lpwstr>Presentation1</vt:lpwstr>
  </property>
  <property fmtid="{D5CDD505-2E9C-101B-9397-08002B2CF9AE}" pid="4" name="ContentTypeId">
    <vt:lpwstr>0x010100FEBF4F7174B32942B07D01F2C3640F36</vt:lpwstr>
  </property>
  <property fmtid="{D5CDD505-2E9C-101B-9397-08002B2CF9AE}" pid="5" name="xd_ProgID">
    <vt:lpwstr/>
  </property>
  <property fmtid="{D5CDD505-2E9C-101B-9397-08002B2CF9AE}" pid="6" name="MediaServiceImageTags">
    <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TriggerFlowInfo">
    <vt:lpwstr/>
  </property>
  <property fmtid="{D5CDD505-2E9C-101B-9397-08002B2CF9AE}" pid="11" name="xd_Signature">
    <vt:bool>false</vt:bool>
  </property>
</Properties>
</file>